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83" r:id="rId19"/>
    <p:sldId id="273" r:id="rId20"/>
    <p:sldId id="274" r:id="rId21"/>
    <p:sldId id="275" r:id="rId22"/>
    <p:sldId id="276" r:id="rId23"/>
    <p:sldId id="277" r:id="rId24"/>
    <p:sldId id="278" r:id="rId25"/>
    <p:sldId id="279" r:id="rId26"/>
    <p:sldId id="280" r:id="rId27"/>
    <p:sldId id="281" r:id="rId28"/>
  </p:sldIdLst>
  <p:sldSz cx="12192000" cy="6858000"/>
  <p:notesSz cx="6858000" cy="9144000"/>
  <p:embeddedFontLst>
    <p:embeddedFont>
      <p:font typeface="OPPOSans B" panose="02010600030101010101" charset="-122"/>
      <p:regular r:id="rId30"/>
    </p:embeddedFont>
    <p:embeddedFont>
      <p:font typeface="OPPOSans H" panose="02010600030101010101" charset="-122"/>
      <p:regular r:id="rId31"/>
    </p:embeddedFont>
    <p:embeddedFont>
      <p:font typeface="OPPOSans R" panose="02010600030101010101" charset="-122"/>
      <p:regular r:id="rId32"/>
    </p:embeddedFont>
    <p:embeddedFont>
      <p:font typeface="Source Han Sans" panose="02010600030101010101" charset="-122"/>
      <p:regular r:id="rId33"/>
    </p:embeddedFont>
    <p:embeddedFont>
      <p:font typeface="Source Han Sans CN Bold" panose="02010600030101010101" charset="-122"/>
      <p:regular r:id="rId34"/>
    </p:embeddedFont>
    <p:embeddedFont>
      <p:font typeface="等线" panose="02010600030101010101" pitchFamily="2" charset="-122"/>
      <p:regular r:id="rId35"/>
      <p:bold r:id="rId36"/>
    </p:embeddedFont>
    <p:embeddedFont>
      <p:font typeface="微软雅黑" panose="020B0503020204020204" pitchFamily="34" charset="-122"/>
      <p:regular r:id="rId37"/>
      <p:bold r:id="rId38"/>
    </p:embeddedFont>
    <p:embeddedFont>
      <p:font typeface="幼圆" panose="02010509060101010101" pitchFamily="49" charset="-122"/>
      <p:regular r:id="rId3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D3E975-0E50-4CA4-ABA9-3A0915A08DFE}" v="88" dt="2024-09-05T14:35:11.693"/>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73665" autoAdjust="0"/>
  </p:normalViewPr>
  <p:slideViewPr>
    <p:cSldViewPr snapToGrid="0">
      <p:cViewPr varScale="1">
        <p:scale>
          <a:sx n="117" d="100"/>
          <a:sy n="117" d="100"/>
        </p:scale>
        <p:origin x="127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s>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23C9-15C0-4C07-9D5E-ECBED0D5442A}" type="datetimeFigureOut">
              <a:rPr lang="zh-CN" altLang="en-US" smtClean="0"/>
              <a:t>2025/6/7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88A3CC-EC4A-475B-AE26-1C7C108A606D}" type="slidenum">
              <a:rPr lang="zh-CN" altLang="en-US" smtClean="0"/>
              <a:t>‹#›</a:t>
            </a:fld>
            <a:endParaRPr lang="zh-CN" altLang="en-US"/>
          </a:p>
        </p:txBody>
      </p:sp>
    </p:spTree>
    <p:extLst>
      <p:ext uri="{BB962C8B-B14F-4D97-AF65-F5344CB8AC3E}">
        <p14:creationId xmlns:p14="http://schemas.microsoft.com/office/powerpoint/2010/main" val="40762736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088A3CC-EC4A-475B-AE26-1C7C108A606D}" type="slidenum">
              <a:rPr lang="zh-CN" altLang="en-US" smtClean="0"/>
              <a:t>1</a:t>
            </a:fld>
            <a:endParaRPr lang="zh-CN" altLang="en-US"/>
          </a:p>
        </p:txBody>
      </p:sp>
    </p:spTree>
    <p:extLst>
      <p:ext uri="{BB962C8B-B14F-4D97-AF65-F5344CB8AC3E}">
        <p14:creationId xmlns:p14="http://schemas.microsoft.com/office/powerpoint/2010/main" val="1065496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课程任务是</a:t>
            </a:r>
            <a:r>
              <a:rPr lang="en-US" altLang="zh-CN" dirty="0"/>
              <a:t>1 2</a:t>
            </a:r>
          </a:p>
          <a:p>
            <a:r>
              <a:rPr lang="zh-CN" altLang="en-US" dirty="0"/>
              <a:t>我们组在实现</a:t>
            </a:r>
            <a:r>
              <a:rPr lang="en-US" altLang="zh-CN" dirty="0"/>
              <a:t>CPU</a:t>
            </a:r>
            <a:r>
              <a:rPr lang="zh-CN" altLang="en-US" dirty="0"/>
              <a:t>基础上编写程序，从而实现了一个简单的计算机系统</a:t>
            </a:r>
          </a:p>
        </p:txBody>
      </p:sp>
      <p:sp>
        <p:nvSpPr>
          <p:cNvPr id="4" name="灯片编号占位符 3"/>
          <p:cNvSpPr>
            <a:spLocks noGrp="1"/>
          </p:cNvSpPr>
          <p:nvPr>
            <p:ph type="sldNum" sz="quarter" idx="5"/>
          </p:nvPr>
        </p:nvSpPr>
        <p:spPr/>
        <p:txBody>
          <a:bodyPr/>
          <a:lstStyle/>
          <a:p>
            <a:fld id="{E088A3CC-EC4A-475B-AE26-1C7C108A606D}" type="slidenum">
              <a:rPr lang="zh-CN" altLang="en-US" smtClean="0"/>
              <a:t>4</a:t>
            </a:fld>
            <a:endParaRPr lang="zh-CN" altLang="en-US"/>
          </a:p>
        </p:txBody>
      </p:sp>
    </p:spTree>
    <p:extLst>
      <p:ext uri="{BB962C8B-B14F-4D97-AF65-F5344CB8AC3E}">
        <p14:creationId xmlns:p14="http://schemas.microsoft.com/office/powerpoint/2010/main" val="4007836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流水线</a:t>
            </a:r>
            <a:r>
              <a:rPr lang="en-US" altLang="zh-CN" dirty="0"/>
              <a:t>CPU</a:t>
            </a:r>
            <a:r>
              <a:rPr lang="zh-CN" altLang="en-US" dirty="0"/>
              <a:t>对数据冒险和控制冒险都进行了处理，经过测试，均处理正确</a:t>
            </a:r>
          </a:p>
        </p:txBody>
      </p:sp>
      <p:sp>
        <p:nvSpPr>
          <p:cNvPr id="4" name="灯片编号占位符 3"/>
          <p:cNvSpPr>
            <a:spLocks noGrp="1"/>
          </p:cNvSpPr>
          <p:nvPr>
            <p:ph type="sldNum" sz="quarter" idx="5"/>
          </p:nvPr>
        </p:nvSpPr>
        <p:spPr/>
        <p:txBody>
          <a:bodyPr/>
          <a:lstStyle/>
          <a:p>
            <a:fld id="{E088A3CC-EC4A-475B-AE26-1C7C108A606D}" type="slidenum">
              <a:rPr lang="zh-CN" altLang="en-US" smtClean="0"/>
              <a:t>6</a:t>
            </a:fld>
            <a:endParaRPr lang="zh-CN" altLang="en-US"/>
          </a:p>
        </p:txBody>
      </p:sp>
    </p:spTree>
    <p:extLst>
      <p:ext uri="{BB962C8B-B14F-4D97-AF65-F5344CB8AC3E}">
        <p14:creationId xmlns:p14="http://schemas.microsoft.com/office/powerpoint/2010/main" val="694281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088A3CC-EC4A-475B-AE26-1C7C108A606D}" type="slidenum">
              <a:rPr lang="zh-CN" altLang="en-US" smtClean="0"/>
              <a:t>10</a:t>
            </a:fld>
            <a:endParaRPr lang="zh-CN" altLang="en-US"/>
          </a:p>
        </p:txBody>
      </p:sp>
    </p:spTree>
    <p:extLst>
      <p:ext uri="{BB962C8B-B14F-4D97-AF65-F5344CB8AC3E}">
        <p14:creationId xmlns:p14="http://schemas.microsoft.com/office/powerpoint/2010/main" val="123569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088A3CC-EC4A-475B-AE26-1C7C108A606D}" type="slidenum">
              <a:rPr lang="zh-CN" altLang="en-US" smtClean="0"/>
              <a:t>18</a:t>
            </a:fld>
            <a:endParaRPr lang="zh-CN" altLang="en-US"/>
          </a:p>
        </p:txBody>
      </p:sp>
    </p:spTree>
    <p:extLst>
      <p:ext uri="{BB962C8B-B14F-4D97-AF65-F5344CB8AC3E}">
        <p14:creationId xmlns:p14="http://schemas.microsoft.com/office/powerpoint/2010/main" val="25443548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088A3CC-EC4A-475B-AE26-1C7C108A606D}" type="slidenum">
              <a:rPr lang="zh-CN" altLang="en-US" smtClean="0"/>
              <a:t>23</a:t>
            </a:fld>
            <a:endParaRPr lang="zh-CN" altLang="en-US"/>
          </a:p>
        </p:txBody>
      </p:sp>
    </p:spTree>
    <p:extLst>
      <p:ext uri="{BB962C8B-B14F-4D97-AF65-F5344CB8AC3E}">
        <p14:creationId xmlns:p14="http://schemas.microsoft.com/office/powerpoint/2010/main" val="758301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088A3CC-EC4A-475B-AE26-1C7C108A606D}" type="slidenum">
              <a:rPr lang="zh-CN" altLang="en-US" smtClean="0"/>
              <a:t>25</a:t>
            </a:fld>
            <a:endParaRPr lang="zh-CN" altLang="en-US"/>
          </a:p>
        </p:txBody>
      </p:sp>
    </p:spTree>
    <p:extLst>
      <p:ext uri="{BB962C8B-B14F-4D97-AF65-F5344CB8AC3E}">
        <p14:creationId xmlns:p14="http://schemas.microsoft.com/office/powerpoint/2010/main" val="2480431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25915" y="5057411"/>
            <a:ext cx="5269985" cy="1800589"/>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flipH="1" flipV="1">
            <a:off x="4737100" y="-1"/>
            <a:ext cx="7454900" cy="1800589"/>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flipH="1">
            <a:off x="6167507" y="932210"/>
            <a:ext cx="6024493" cy="5925790"/>
          </a:xfrm>
          <a:custGeom>
            <a:avLst/>
            <a:gdLst>
              <a:gd name="connsiteX0" fmla="*/ 4827901 w 6024493"/>
              <a:gd name="connsiteY0" fmla="*/ 5900590 h 5925790"/>
              <a:gd name="connsiteX1" fmla="*/ 4787020 w 6024493"/>
              <a:gd name="connsiteY1" fmla="*/ 5917524 h 5925790"/>
              <a:gd name="connsiteX2" fmla="*/ 4783596 w 6024493"/>
              <a:gd name="connsiteY2" fmla="*/ 5925790 h 5925790"/>
              <a:gd name="connsiteX3" fmla="*/ 4872206 w 6024493"/>
              <a:gd name="connsiteY3" fmla="*/ 5925790 h 5925790"/>
              <a:gd name="connsiteX4" fmla="*/ 4868782 w 6024493"/>
              <a:gd name="connsiteY4" fmla="*/ 5917524 h 5925790"/>
              <a:gd name="connsiteX5" fmla="*/ 4827901 w 6024493"/>
              <a:gd name="connsiteY5" fmla="*/ 5900590 h 5925790"/>
              <a:gd name="connsiteX6" fmla="*/ 4233985 w 6024493"/>
              <a:gd name="connsiteY6" fmla="*/ 5869054 h 5925790"/>
              <a:gd name="connsiteX7" fmla="*/ 4150042 w 6024493"/>
              <a:gd name="connsiteY7" fmla="*/ 5924695 h 5925790"/>
              <a:gd name="connsiteX8" fmla="*/ 4149821 w 6024493"/>
              <a:gd name="connsiteY8" fmla="*/ 5925790 h 5925790"/>
              <a:gd name="connsiteX9" fmla="*/ 4318148 w 6024493"/>
              <a:gd name="connsiteY9" fmla="*/ 5925790 h 5925790"/>
              <a:gd name="connsiteX10" fmla="*/ 4317927 w 6024493"/>
              <a:gd name="connsiteY10" fmla="*/ 5924695 h 5925790"/>
              <a:gd name="connsiteX11" fmla="*/ 4233985 w 6024493"/>
              <a:gd name="connsiteY11" fmla="*/ 5869054 h 5925790"/>
              <a:gd name="connsiteX12" fmla="*/ 3638316 w 6024493"/>
              <a:gd name="connsiteY12" fmla="*/ 5837519 h 5925790"/>
              <a:gd name="connsiteX13" fmla="*/ 3525315 w 6024493"/>
              <a:gd name="connsiteY13" fmla="*/ 5912421 h 5925790"/>
              <a:gd name="connsiteX14" fmla="*/ 3522616 w 6024493"/>
              <a:gd name="connsiteY14" fmla="*/ 5925790 h 5925790"/>
              <a:gd name="connsiteX15" fmla="*/ 3754016 w 6024493"/>
              <a:gd name="connsiteY15" fmla="*/ 5925790 h 5925790"/>
              <a:gd name="connsiteX16" fmla="*/ 3751317 w 6024493"/>
              <a:gd name="connsiteY16" fmla="*/ 5912421 h 5925790"/>
              <a:gd name="connsiteX17" fmla="*/ 3638316 w 6024493"/>
              <a:gd name="connsiteY17" fmla="*/ 5837519 h 5925790"/>
              <a:gd name="connsiteX18" fmla="*/ 3042648 w 6024493"/>
              <a:gd name="connsiteY18" fmla="*/ 5805983 h 5925790"/>
              <a:gd name="connsiteX19" fmla="*/ 2900591 w 6024493"/>
              <a:gd name="connsiteY19" fmla="*/ 5899075 h 5925790"/>
              <a:gd name="connsiteX20" fmla="*/ 2895135 w 6024493"/>
              <a:gd name="connsiteY20" fmla="*/ 5925790 h 5925790"/>
              <a:gd name="connsiteX21" fmla="*/ 3190161 w 6024493"/>
              <a:gd name="connsiteY21" fmla="*/ 5925790 h 5925790"/>
              <a:gd name="connsiteX22" fmla="*/ 3184705 w 6024493"/>
              <a:gd name="connsiteY22" fmla="*/ 5899075 h 5925790"/>
              <a:gd name="connsiteX23" fmla="*/ 3042648 w 6024493"/>
              <a:gd name="connsiteY23" fmla="*/ 5805983 h 5925790"/>
              <a:gd name="connsiteX24" fmla="*/ 66070 w 6024493"/>
              <a:gd name="connsiteY24" fmla="*/ 5781456 h 5925790"/>
              <a:gd name="connsiteX25" fmla="*/ 30409 w 6024493"/>
              <a:gd name="connsiteY25" fmla="*/ 5785087 h 5925790"/>
              <a:gd name="connsiteX26" fmla="*/ 0 w 6024493"/>
              <a:gd name="connsiteY26" fmla="*/ 5794620 h 5925790"/>
              <a:gd name="connsiteX27" fmla="*/ 0 w 6024493"/>
              <a:gd name="connsiteY27" fmla="*/ 5925790 h 5925790"/>
              <a:gd name="connsiteX28" fmla="*/ 236149 w 6024493"/>
              <a:gd name="connsiteY28" fmla="*/ 5925790 h 5925790"/>
              <a:gd name="connsiteX29" fmla="*/ 229113 w 6024493"/>
              <a:gd name="connsiteY29" fmla="*/ 5890599 h 5925790"/>
              <a:gd name="connsiteX30" fmla="*/ 66070 w 6024493"/>
              <a:gd name="connsiteY30" fmla="*/ 5781456 h 5925790"/>
              <a:gd name="connsiteX31" fmla="*/ 2448732 w 6024493"/>
              <a:gd name="connsiteY31" fmla="*/ 5777952 h 5925790"/>
              <a:gd name="connsiteX32" fmla="*/ 2282460 w 6024493"/>
              <a:gd name="connsiteY32" fmla="*/ 5888165 h 5925790"/>
              <a:gd name="connsiteX33" fmla="*/ 2274864 w 6024493"/>
              <a:gd name="connsiteY33" fmla="*/ 5925790 h 5925790"/>
              <a:gd name="connsiteX34" fmla="*/ 2622600 w 6024493"/>
              <a:gd name="connsiteY34" fmla="*/ 5925790 h 5925790"/>
              <a:gd name="connsiteX35" fmla="*/ 2615004 w 6024493"/>
              <a:gd name="connsiteY35" fmla="*/ 5888165 h 5925790"/>
              <a:gd name="connsiteX36" fmla="*/ 2448732 w 6024493"/>
              <a:gd name="connsiteY36" fmla="*/ 5777952 h 5925790"/>
              <a:gd name="connsiteX37" fmla="*/ 663490 w 6024493"/>
              <a:gd name="connsiteY37" fmla="*/ 5760432 h 5925790"/>
              <a:gd name="connsiteX38" fmla="*/ 479461 w 6024493"/>
              <a:gd name="connsiteY38" fmla="*/ 5882414 h 5925790"/>
              <a:gd name="connsiteX39" fmla="*/ 470704 w 6024493"/>
              <a:gd name="connsiteY39" fmla="*/ 5925790 h 5925790"/>
              <a:gd name="connsiteX40" fmla="*/ 856276 w 6024493"/>
              <a:gd name="connsiteY40" fmla="*/ 5925790 h 5925790"/>
              <a:gd name="connsiteX41" fmla="*/ 847519 w 6024493"/>
              <a:gd name="connsiteY41" fmla="*/ 5882414 h 5925790"/>
              <a:gd name="connsiteX42" fmla="*/ 663490 w 6024493"/>
              <a:gd name="connsiteY42" fmla="*/ 5760432 h 5925790"/>
              <a:gd name="connsiteX43" fmla="*/ 1851311 w 6024493"/>
              <a:gd name="connsiteY43" fmla="*/ 5760432 h 5925790"/>
              <a:gd name="connsiteX44" fmla="*/ 1667282 w 6024493"/>
              <a:gd name="connsiteY44" fmla="*/ 5882414 h 5925790"/>
              <a:gd name="connsiteX45" fmla="*/ 1658525 w 6024493"/>
              <a:gd name="connsiteY45" fmla="*/ 5925790 h 5925790"/>
              <a:gd name="connsiteX46" fmla="*/ 2044097 w 6024493"/>
              <a:gd name="connsiteY46" fmla="*/ 5925790 h 5925790"/>
              <a:gd name="connsiteX47" fmla="*/ 2035340 w 6024493"/>
              <a:gd name="connsiteY47" fmla="*/ 5882414 h 5925790"/>
              <a:gd name="connsiteX48" fmla="*/ 1851311 w 6024493"/>
              <a:gd name="connsiteY48" fmla="*/ 5760432 h 5925790"/>
              <a:gd name="connsiteX49" fmla="*/ 1257406 w 6024493"/>
              <a:gd name="connsiteY49" fmla="*/ 5749920 h 5925790"/>
              <a:gd name="connsiteX50" fmla="*/ 1065306 w 6024493"/>
              <a:gd name="connsiteY50" fmla="*/ 5877253 h 5925790"/>
              <a:gd name="connsiteX51" fmla="*/ 1055506 w 6024493"/>
              <a:gd name="connsiteY51" fmla="*/ 5925790 h 5925790"/>
              <a:gd name="connsiteX52" fmla="*/ 1459295 w 6024493"/>
              <a:gd name="connsiteY52" fmla="*/ 5925790 h 5925790"/>
              <a:gd name="connsiteX53" fmla="*/ 1449496 w 6024493"/>
              <a:gd name="connsiteY53" fmla="*/ 5877253 h 5925790"/>
              <a:gd name="connsiteX54" fmla="*/ 1257406 w 6024493"/>
              <a:gd name="connsiteY54" fmla="*/ 5749920 h 5925790"/>
              <a:gd name="connsiteX55" fmla="*/ 6020989 w 6024493"/>
              <a:gd name="connsiteY55" fmla="*/ 5360984 h 5925790"/>
              <a:gd name="connsiteX56" fmla="*/ 6017485 w 6024493"/>
              <a:gd name="connsiteY56" fmla="*/ 5364488 h 5925790"/>
              <a:gd name="connsiteX57" fmla="*/ 6020989 w 6024493"/>
              <a:gd name="connsiteY57" fmla="*/ 5367992 h 5925790"/>
              <a:gd name="connsiteX58" fmla="*/ 6024493 w 6024493"/>
              <a:gd name="connsiteY58" fmla="*/ 5364488 h 5925790"/>
              <a:gd name="connsiteX59" fmla="*/ 6020989 w 6024493"/>
              <a:gd name="connsiteY59" fmla="*/ 5360984 h 5925790"/>
              <a:gd name="connsiteX60" fmla="*/ 5425321 w 6024493"/>
              <a:gd name="connsiteY60" fmla="*/ 5332953 h 5925790"/>
              <a:gd name="connsiteX61" fmla="*/ 5393785 w 6024493"/>
              <a:gd name="connsiteY61" fmla="*/ 5364489 h 5925790"/>
              <a:gd name="connsiteX62" fmla="*/ 5425321 w 6024493"/>
              <a:gd name="connsiteY62" fmla="*/ 5396025 h 5925790"/>
              <a:gd name="connsiteX63" fmla="*/ 5456857 w 6024493"/>
              <a:gd name="connsiteY63" fmla="*/ 5364489 h 5925790"/>
              <a:gd name="connsiteX64" fmla="*/ 5425321 w 6024493"/>
              <a:gd name="connsiteY64" fmla="*/ 5332953 h 5925790"/>
              <a:gd name="connsiteX65" fmla="*/ 4827901 w 6024493"/>
              <a:gd name="connsiteY65" fmla="*/ 5297913 h 5925790"/>
              <a:gd name="connsiteX66" fmla="*/ 4763078 w 6024493"/>
              <a:gd name="connsiteY66" fmla="*/ 5364488 h 5925790"/>
              <a:gd name="connsiteX67" fmla="*/ 4827901 w 6024493"/>
              <a:gd name="connsiteY67" fmla="*/ 5431063 h 5925790"/>
              <a:gd name="connsiteX68" fmla="*/ 4892724 w 6024493"/>
              <a:gd name="connsiteY68" fmla="*/ 5364488 h 5925790"/>
              <a:gd name="connsiteX69" fmla="*/ 4827901 w 6024493"/>
              <a:gd name="connsiteY69" fmla="*/ 5297913 h 5925790"/>
              <a:gd name="connsiteX70" fmla="*/ 4233985 w 6024493"/>
              <a:gd name="connsiteY70" fmla="*/ 5262874 h 5925790"/>
              <a:gd name="connsiteX71" fmla="*/ 4132370 w 6024493"/>
              <a:gd name="connsiteY71" fmla="*/ 5364488 h 5925790"/>
              <a:gd name="connsiteX72" fmla="*/ 4233985 w 6024493"/>
              <a:gd name="connsiteY72" fmla="*/ 5466102 h 5925790"/>
              <a:gd name="connsiteX73" fmla="*/ 4335599 w 6024493"/>
              <a:gd name="connsiteY73" fmla="*/ 5364488 h 5925790"/>
              <a:gd name="connsiteX74" fmla="*/ 4233985 w 6024493"/>
              <a:gd name="connsiteY74" fmla="*/ 5262874 h 5925790"/>
              <a:gd name="connsiteX75" fmla="*/ 3638317 w 6024493"/>
              <a:gd name="connsiteY75" fmla="*/ 5231339 h 5925790"/>
              <a:gd name="connsiteX76" fmla="*/ 3505167 w 6024493"/>
              <a:gd name="connsiteY76" fmla="*/ 5364489 h 5925790"/>
              <a:gd name="connsiteX77" fmla="*/ 3638317 w 6024493"/>
              <a:gd name="connsiteY77" fmla="*/ 5497639 h 5925790"/>
              <a:gd name="connsiteX78" fmla="*/ 3771467 w 6024493"/>
              <a:gd name="connsiteY78" fmla="*/ 5364489 h 5925790"/>
              <a:gd name="connsiteX79" fmla="*/ 3638317 w 6024493"/>
              <a:gd name="connsiteY79" fmla="*/ 5231339 h 5925790"/>
              <a:gd name="connsiteX80" fmla="*/ 3042648 w 6024493"/>
              <a:gd name="connsiteY80" fmla="*/ 5196299 h 5925790"/>
              <a:gd name="connsiteX81" fmla="*/ 2874459 w 6024493"/>
              <a:gd name="connsiteY81" fmla="*/ 5364488 h 5925790"/>
              <a:gd name="connsiteX82" fmla="*/ 3042648 w 6024493"/>
              <a:gd name="connsiteY82" fmla="*/ 5532677 h 5925790"/>
              <a:gd name="connsiteX83" fmla="*/ 3210837 w 6024493"/>
              <a:gd name="connsiteY83" fmla="*/ 5364488 h 5925790"/>
              <a:gd name="connsiteX84" fmla="*/ 3042648 w 6024493"/>
              <a:gd name="connsiteY84" fmla="*/ 5196299 h 5925790"/>
              <a:gd name="connsiteX85" fmla="*/ 66071 w 6024493"/>
              <a:gd name="connsiteY85" fmla="*/ 5164764 h 5925790"/>
              <a:gd name="connsiteX86" fmla="*/ 26173 w 6024493"/>
              <a:gd name="connsiteY86" fmla="*/ 5168786 h 5925790"/>
              <a:gd name="connsiteX87" fmla="*/ 0 w 6024493"/>
              <a:gd name="connsiteY87" fmla="*/ 5176911 h 5925790"/>
              <a:gd name="connsiteX88" fmla="*/ 0 w 6024493"/>
              <a:gd name="connsiteY88" fmla="*/ 5548562 h 5925790"/>
              <a:gd name="connsiteX89" fmla="*/ 26173 w 6024493"/>
              <a:gd name="connsiteY89" fmla="*/ 5556686 h 5925790"/>
              <a:gd name="connsiteX90" fmla="*/ 66071 w 6024493"/>
              <a:gd name="connsiteY90" fmla="*/ 5560708 h 5925790"/>
              <a:gd name="connsiteX91" fmla="*/ 264043 w 6024493"/>
              <a:gd name="connsiteY91" fmla="*/ 5362736 h 5925790"/>
              <a:gd name="connsiteX92" fmla="*/ 66071 w 6024493"/>
              <a:gd name="connsiteY92" fmla="*/ 5164764 h 5925790"/>
              <a:gd name="connsiteX93" fmla="*/ 2446980 w 6024493"/>
              <a:gd name="connsiteY93" fmla="*/ 5164764 h 5925790"/>
              <a:gd name="connsiteX94" fmla="*/ 2247256 w 6024493"/>
              <a:gd name="connsiteY94" fmla="*/ 5364488 h 5925790"/>
              <a:gd name="connsiteX95" fmla="*/ 2446980 w 6024493"/>
              <a:gd name="connsiteY95" fmla="*/ 5564212 h 5925790"/>
              <a:gd name="connsiteX96" fmla="*/ 2646704 w 6024493"/>
              <a:gd name="connsiteY96" fmla="*/ 5364488 h 5925790"/>
              <a:gd name="connsiteX97" fmla="*/ 2446980 w 6024493"/>
              <a:gd name="connsiteY97" fmla="*/ 5164764 h 5925790"/>
              <a:gd name="connsiteX98" fmla="*/ 661740 w 6024493"/>
              <a:gd name="connsiteY98" fmla="*/ 5136733 h 5925790"/>
              <a:gd name="connsiteX99" fmla="*/ 435736 w 6024493"/>
              <a:gd name="connsiteY99" fmla="*/ 5362737 h 5925790"/>
              <a:gd name="connsiteX100" fmla="*/ 661740 w 6024493"/>
              <a:gd name="connsiteY100" fmla="*/ 5588741 h 5925790"/>
              <a:gd name="connsiteX101" fmla="*/ 887744 w 6024493"/>
              <a:gd name="connsiteY101" fmla="*/ 5362737 h 5925790"/>
              <a:gd name="connsiteX102" fmla="*/ 661740 w 6024493"/>
              <a:gd name="connsiteY102" fmla="*/ 5136733 h 5925790"/>
              <a:gd name="connsiteX103" fmla="*/ 1851312 w 6024493"/>
              <a:gd name="connsiteY103" fmla="*/ 5136733 h 5925790"/>
              <a:gd name="connsiteX104" fmla="*/ 1623556 w 6024493"/>
              <a:gd name="connsiteY104" fmla="*/ 5364489 h 5925790"/>
              <a:gd name="connsiteX105" fmla="*/ 1851312 w 6024493"/>
              <a:gd name="connsiteY105" fmla="*/ 5592245 h 5925790"/>
              <a:gd name="connsiteX106" fmla="*/ 2079068 w 6024493"/>
              <a:gd name="connsiteY106" fmla="*/ 5364489 h 5925790"/>
              <a:gd name="connsiteX107" fmla="*/ 1851312 w 6024493"/>
              <a:gd name="connsiteY107" fmla="*/ 5136733 h 5925790"/>
              <a:gd name="connsiteX108" fmla="*/ 1257408 w 6024493"/>
              <a:gd name="connsiteY108" fmla="*/ 5122717 h 5925790"/>
              <a:gd name="connsiteX109" fmla="*/ 1013885 w 6024493"/>
              <a:gd name="connsiteY109" fmla="*/ 5364488 h 5925790"/>
              <a:gd name="connsiteX110" fmla="*/ 1257408 w 6024493"/>
              <a:gd name="connsiteY110" fmla="*/ 5606259 h 5925790"/>
              <a:gd name="connsiteX111" fmla="*/ 1500918 w 6024493"/>
              <a:gd name="connsiteY111" fmla="*/ 5364488 h 5925790"/>
              <a:gd name="connsiteX112" fmla="*/ 1257408 w 6024493"/>
              <a:gd name="connsiteY112" fmla="*/ 5122717 h 5925790"/>
              <a:gd name="connsiteX113" fmla="*/ 6019237 w 6024493"/>
              <a:gd name="connsiteY113" fmla="*/ 4761812 h 5925790"/>
              <a:gd name="connsiteX114" fmla="*/ 6013981 w 6024493"/>
              <a:gd name="connsiteY114" fmla="*/ 4767068 h 5925790"/>
              <a:gd name="connsiteX115" fmla="*/ 6019237 w 6024493"/>
              <a:gd name="connsiteY115" fmla="*/ 4772324 h 5925790"/>
              <a:gd name="connsiteX116" fmla="*/ 6024493 w 6024493"/>
              <a:gd name="connsiteY116" fmla="*/ 4767068 h 5925790"/>
              <a:gd name="connsiteX117" fmla="*/ 6019237 w 6024493"/>
              <a:gd name="connsiteY117" fmla="*/ 4761812 h 5925790"/>
              <a:gd name="connsiteX118" fmla="*/ 5423570 w 6024493"/>
              <a:gd name="connsiteY118" fmla="*/ 4733781 h 5925790"/>
              <a:gd name="connsiteX119" fmla="*/ 5390282 w 6024493"/>
              <a:gd name="connsiteY119" fmla="*/ 4768821 h 5925790"/>
              <a:gd name="connsiteX120" fmla="*/ 5423570 w 6024493"/>
              <a:gd name="connsiteY120" fmla="*/ 4803861 h 5925790"/>
              <a:gd name="connsiteX121" fmla="*/ 5456858 w 6024493"/>
              <a:gd name="connsiteY121" fmla="*/ 4768821 h 5925790"/>
              <a:gd name="connsiteX122" fmla="*/ 5423570 w 6024493"/>
              <a:gd name="connsiteY122" fmla="*/ 4733781 h 5925790"/>
              <a:gd name="connsiteX123" fmla="*/ 4829653 w 6024493"/>
              <a:gd name="connsiteY123" fmla="*/ 4698741 h 5925790"/>
              <a:gd name="connsiteX124" fmla="*/ 4759574 w 6024493"/>
              <a:gd name="connsiteY124" fmla="*/ 4768820 h 5925790"/>
              <a:gd name="connsiteX125" fmla="*/ 4829653 w 6024493"/>
              <a:gd name="connsiteY125" fmla="*/ 4838899 h 5925790"/>
              <a:gd name="connsiteX126" fmla="*/ 4899732 w 6024493"/>
              <a:gd name="connsiteY126" fmla="*/ 4768820 h 5925790"/>
              <a:gd name="connsiteX127" fmla="*/ 4829653 w 6024493"/>
              <a:gd name="connsiteY127" fmla="*/ 4698741 h 5925790"/>
              <a:gd name="connsiteX128" fmla="*/ 4233985 w 6024493"/>
              <a:gd name="connsiteY128" fmla="*/ 4663702 h 5925790"/>
              <a:gd name="connsiteX129" fmla="*/ 4128866 w 6024493"/>
              <a:gd name="connsiteY129" fmla="*/ 4768820 h 5925790"/>
              <a:gd name="connsiteX130" fmla="*/ 4233985 w 6024493"/>
              <a:gd name="connsiteY130" fmla="*/ 4873938 h 5925790"/>
              <a:gd name="connsiteX131" fmla="*/ 4339102 w 6024493"/>
              <a:gd name="connsiteY131" fmla="*/ 4768820 h 5925790"/>
              <a:gd name="connsiteX132" fmla="*/ 4233985 w 6024493"/>
              <a:gd name="connsiteY132" fmla="*/ 4663702 h 5925790"/>
              <a:gd name="connsiteX133" fmla="*/ 3636565 w 6024493"/>
              <a:gd name="connsiteY133" fmla="*/ 4628663 h 5925790"/>
              <a:gd name="connsiteX134" fmla="*/ 3498159 w 6024493"/>
              <a:gd name="connsiteY134" fmla="*/ 4767069 h 5925790"/>
              <a:gd name="connsiteX135" fmla="*/ 3636565 w 6024493"/>
              <a:gd name="connsiteY135" fmla="*/ 4905475 h 5925790"/>
              <a:gd name="connsiteX136" fmla="*/ 3774971 w 6024493"/>
              <a:gd name="connsiteY136" fmla="*/ 4767069 h 5925790"/>
              <a:gd name="connsiteX137" fmla="*/ 3636565 w 6024493"/>
              <a:gd name="connsiteY137" fmla="*/ 4628663 h 5925790"/>
              <a:gd name="connsiteX138" fmla="*/ 3044400 w 6024493"/>
              <a:gd name="connsiteY138" fmla="*/ 4593623 h 5925790"/>
              <a:gd name="connsiteX139" fmla="*/ 2870955 w 6024493"/>
              <a:gd name="connsiteY139" fmla="*/ 4767068 h 5925790"/>
              <a:gd name="connsiteX140" fmla="*/ 3044400 w 6024493"/>
              <a:gd name="connsiteY140" fmla="*/ 4940513 h 5925790"/>
              <a:gd name="connsiteX141" fmla="*/ 3217845 w 6024493"/>
              <a:gd name="connsiteY141" fmla="*/ 4767068 h 5925790"/>
              <a:gd name="connsiteX142" fmla="*/ 3044400 w 6024493"/>
              <a:gd name="connsiteY142" fmla="*/ 4593623 h 5925790"/>
              <a:gd name="connsiteX143" fmla="*/ 66075 w 6024493"/>
              <a:gd name="connsiteY143" fmla="*/ 4562088 h 5925790"/>
              <a:gd name="connsiteX144" fmla="*/ 24765 w 6024493"/>
              <a:gd name="connsiteY144" fmla="*/ 4566288 h 5925790"/>
              <a:gd name="connsiteX145" fmla="*/ 0 w 6024493"/>
              <a:gd name="connsiteY145" fmla="*/ 4574042 h 5925790"/>
              <a:gd name="connsiteX146" fmla="*/ 0 w 6024493"/>
              <a:gd name="connsiteY146" fmla="*/ 4963599 h 5925790"/>
              <a:gd name="connsiteX147" fmla="*/ 24765 w 6024493"/>
              <a:gd name="connsiteY147" fmla="*/ 4971352 h 5925790"/>
              <a:gd name="connsiteX148" fmla="*/ 66075 w 6024493"/>
              <a:gd name="connsiteY148" fmla="*/ 4975552 h 5925790"/>
              <a:gd name="connsiteX149" fmla="*/ 271055 w 6024493"/>
              <a:gd name="connsiteY149" fmla="*/ 4768820 h 5925790"/>
              <a:gd name="connsiteX150" fmla="*/ 66075 w 6024493"/>
              <a:gd name="connsiteY150" fmla="*/ 4562088 h 5925790"/>
              <a:gd name="connsiteX151" fmla="*/ 2448732 w 6024493"/>
              <a:gd name="connsiteY151" fmla="*/ 4562088 h 5925790"/>
              <a:gd name="connsiteX152" fmla="*/ 2240248 w 6024493"/>
              <a:gd name="connsiteY152" fmla="*/ 4768820 h 5925790"/>
              <a:gd name="connsiteX153" fmla="*/ 2448732 w 6024493"/>
              <a:gd name="connsiteY153" fmla="*/ 4975552 h 5925790"/>
              <a:gd name="connsiteX154" fmla="*/ 2657216 w 6024493"/>
              <a:gd name="connsiteY154" fmla="*/ 4768820 h 5925790"/>
              <a:gd name="connsiteX155" fmla="*/ 2448732 w 6024493"/>
              <a:gd name="connsiteY155" fmla="*/ 4562088 h 5925790"/>
              <a:gd name="connsiteX156" fmla="*/ 661744 w 6024493"/>
              <a:gd name="connsiteY156" fmla="*/ 4527049 h 5925790"/>
              <a:gd name="connsiteX157" fmla="*/ 421724 w 6024493"/>
              <a:gd name="connsiteY157" fmla="*/ 4767069 h 5925790"/>
              <a:gd name="connsiteX158" fmla="*/ 661744 w 6024493"/>
              <a:gd name="connsiteY158" fmla="*/ 5007089 h 5925790"/>
              <a:gd name="connsiteX159" fmla="*/ 901764 w 6024493"/>
              <a:gd name="connsiteY159" fmla="*/ 4767069 h 5925790"/>
              <a:gd name="connsiteX160" fmla="*/ 661744 w 6024493"/>
              <a:gd name="connsiteY160" fmla="*/ 4527049 h 5925790"/>
              <a:gd name="connsiteX161" fmla="*/ 1853063 w 6024493"/>
              <a:gd name="connsiteY161" fmla="*/ 4527049 h 5925790"/>
              <a:gd name="connsiteX162" fmla="*/ 1609540 w 6024493"/>
              <a:gd name="connsiteY162" fmla="*/ 4768820 h 5925790"/>
              <a:gd name="connsiteX163" fmla="*/ 1853063 w 6024493"/>
              <a:gd name="connsiteY163" fmla="*/ 5010591 h 5925790"/>
              <a:gd name="connsiteX164" fmla="*/ 2096586 w 6024493"/>
              <a:gd name="connsiteY164" fmla="*/ 4768820 h 5925790"/>
              <a:gd name="connsiteX165" fmla="*/ 1853063 w 6024493"/>
              <a:gd name="connsiteY165" fmla="*/ 4527049 h 5925790"/>
              <a:gd name="connsiteX166" fmla="*/ 1257410 w 6024493"/>
              <a:gd name="connsiteY166" fmla="*/ 4502521 h 5925790"/>
              <a:gd name="connsiteX167" fmla="*/ 992863 w 6024493"/>
              <a:gd name="connsiteY167" fmla="*/ 4767068 h 5925790"/>
              <a:gd name="connsiteX168" fmla="*/ 1257410 w 6024493"/>
              <a:gd name="connsiteY168" fmla="*/ 5031615 h 5925790"/>
              <a:gd name="connsiteX169" fmla="*/ 1521942 w 6024493"/>
              <a:gd name="connsiteY169" fmla="*/ 4767068 h 5925790"/>
              <a:gd name="connsiteX170" fmla="*/ 1257410 w 6024493"/>
              <a:gd name="connsiteY170" fmla="*/ 4502521 h 5925790"/>
              <a:gd name="connsiteX171" fmla="*/ 6020989 w 6024493"/>
              <a:gd name="connsiteY171" fmla="*/ 4169670 h 5925790"/>
              <a:gd name="connsiteX172" fmla="*/ 6017485 w 6024493"/>
              <a:gd name="connsiteY172" fmla="*/ 4173174 h 5925790"/>
              <a:gd name="connsiteX173" fmla="*/ 6020989 w 6024493"/>
              <a:gd name="connsiteY173" fmla="*/ 4176678 h 5925790"/>
              <a:gd name="connsiteX174" fmla="*/ 6024493 w 6024493"/>
              <a:gd name="connsiteY174" fmla="*/ 4173174 h 5925790"/>
              <a:gd name="connsiteX175" fmla="*/ 6020989 w 6024493"/>
              <a:gd name="connsiteY175" fmla="*/ 4169670 h 5925790"/>
              <a:gd name="connsiteX176" fmla="*/ 5425321 w 6024493"/>
              <a:gd name="connsiteY176" fmla="*/ 4141638 h 5925790"/>
              <a:gd name="connsiteX177" fmla="*/ 5393785 w 6024493"/>
              <a:gd name="connsiteY177" fmla="*/ 4173174 h 5925790"/>
              <a:gd name="connsiteX178" fmla="*/ 5425321 w 6024493"/>
              <a:gd name="connsiteY178" fmla="*/ 4204688 h 5925790"/>
              <a:gd name="connsiteX179" fmla="*/ 5456857 w 6024493"/>
              <a:gd name="connsiteY179" fmla="*/ 4173174 h 5925790"/>
              <a:gd name="connsiteX180" fmla="*/ 5425321 w 6024493"/>
              <a:gd name="connsiteY180" fmla="*/ 4141638 h 5925790"/>
              <a:gd name="connsiteX181" fmla="*/ 4827901 w 6024493"/>
              <a:gd name="connsiteY181" fmla="*/ 4106599 h 5925790"/>
              <a:gd name="connsiteX182" fmla="*/ 4763078 w 6024493"/>
              <a:gd name="connsiteY182" fmla="*/ 4173174 h 5925790"/>
              <a:gd name="connsiteX183" fmla="*/ 4827901 w 6024493"/>
              <a:gd name="connsiteY183" fmla="*/ 4239727 h 5925790"/>
              <a:gd name="connsiteX184" fmla="*/ 4892724 w 6024493"/>
              <a:gd name="connsiteY184" fmla="*/ 4173174 h 5925790"/>
              <a:gd name="connsiteX185" fmla="*/ 4827901 w 6024493"/>
              <a:gd name="connsiteY185" fmla="*/ 4106599 h 5925790"/>
              <a:gd name="connsiteX186" fmla="*/ 4233985 w 6024493"/>
              <a:gd name="connsiteY186" fmla="*/ 4071561 h 5925790"/>
              <a:gd name="connsiteX187" fmla="*/ 4132370 w 6024493"/>
              <a:gd name="connsiteY187" fmla="*/ 4173174 h 5925790"/>
              <a:gd name="connsiteX188" fmla="*/ 4233985 w 6024493"/>
              <a:gd name="connsiteY188" fmla="*/ 4274766 h 5925790"/>
              <a:gd name="connsiteX189" fmla="*/ 4335599 w 6024493"/>
              <a:gd name="connsiteY189" fmla="*/ 4173174 h 5925790"/>
              <a:gd name="connsiteX190" fmla="*/ 4233985 w 6024493"/>
              <a:gd name="connsiteY190" fmla="*/ 4071561 h 5925790"/>
              <a:gd name="connsiteX191" fmla="*/ 3638317 w 6024493"/>
              <a:gd name="connsiteY191" fmla="*/ 4040025 h 5925790"/>
              <a:gd name="connsiteX192" fmla="*/ 3505167 w 6024493"/>
              <a:gd name="connsiteY192" fmla="*/ 4173174 h 5925790"/>
              <a:gd name="connsiteX193" fmla="*/ 3638317 w 6024493"/>
              <a:gd name="connsiteY193" fmla="*/ 4306302 h 5925790"/>
              <a:gd name="connsiteX194" fmla="*/ 3771467 w 6024493"/>
              <a:gd name="connsiteY194" fmla="*/ 4173174 h 5925790"/>
              <a:gd name="connsiteX195" fmla="*/ 3638317 w 6024493"/>
              <a:gd name="connsiteY195" fmla="*/ 4040025 h 5925790"/>
              <a:gd name="connsiteX196" fmla="*/ 3044400 w 6024493"/>
              <a:gd name="connsiteY196" fmla="*/ 4004986 h 5925790"/>
              <a:gd name="connsiteX197" fmla="*/ 2877963 w 6024493"/>
              <a:gd name="connsiteY197" fmla="*/ 4171423 h 5925790"/>
              <a:gd name="connsiteX198" fmla="*/ 3044400 w 6024493"/>
              <a:gd name="connsiteY198" fmla="*/ 4337837 h 5925790"/>
              <a:gd name="connsiteX199" fmla="*/ 3210837 w 6024493"/>
              <a:gd name="connsiteY199" fmla="*/ 4171423 h 5925790"/>
              <a:gd name="connsiteX200" fmla="*/ 3044400 w 6024493"/>
              <a:gd name="connsiteY200" fmla="*/ 4004986 h 5925790"/>
              <a:gd name="connsiteX201" fmla="*/ 66076 w 6024493"/>
              <a:gd name="connsiteY201" fmla="*/ 3973453 h 5925790"/>
              <a:gd name="connsiteX202" fmla="*/ 26178 w 6024493"/>
              <a:gd name="connsiteY202" fmla="*/ 3977475 h 5925790"/>
              <a:gd name="connsiteX203" fmla="*/ 0 w 6024493"/>
              <a:gd name="connsiteY203" fmla="*/ 3985601 h 5925790"/>
              <a:gd name="connsiteX204" fmla="*/ 0 w 6024493"/>
              <a:gd name="connsiteY204" fmla="*/ 4357225 h 5925790"/>
              <a:gd name="connsiteX205" fmla="*/ 26178 w 6024493"/>
              <a:gd name="connsiteY205" fmla="*/ 4365350 h 5925790"/>
              <a:gd name="connsiteX206" fmla="*/ 66076 w 6024493"/>
              <a:gd name="connsiteY206" fmla="*/ 4369372 h 5925790"/>
              <a:gd name="connsiteX207" fmla="*/ 264048 w 6024493"/>
              <a:gd name="connsiteY207" fmla="*/ 4171424 h 5925790"/>
              <a:gd name="connsiteX208" fmla="*/ 66076 w 6024493"/>
              <a:gd name="connsiteY208" fmla="*/ 3973453 h 5925790"/>
              <a:gd name="connsiteX209" fmla="*/ 2446980 w 6024493"/>
              <a:gd name="connsiteY209" fmla="*/ 3973452 h 5925790"/>
              <a:gd name="connsiteX210" fmla="*/ 2247256 w 6024493"/>
              <a:gd name="connsiteY210" fmla="*/ 4173175 h 5925790"/>
              <a:gd name="connsiteX211" fmla="*/ 2446980 w 6024493"/>
              <a:gd name="connsiteY211" fmla="*/ 4372876 h 5925790"/>
              <a:gd name="connsiteX212" fmla="*/ 2646704 w 6024493"/>
              <a:gd name="connsiteY212" fmla="*/ 4173175 h 5925790"/>
              <a:gd name="connsiteX213" fmla="*/ 2446980 w 6024493"/>
              <a:gd name="connsiteY213" fmla="*/ 3973452 h 5925790"/>
              <a:gd name="connsiteX214" fmla="*/ 661745 w 6024493"/>
              <a:gd name="connsiteY214" fmla="*/ 3945420 h 5925790"/>
              <a:gd name="connsiteX215" fmla="*/ 435741 w 6024493"/>
              <a:gd name="connsiteY215" fmla="*/ 4171423 h 5925790"/>
              <a:gd name="connsiteX216" fmla="*/ 661745 w 6024493"/>
              <a:gd name="connsiteY216" fmla="*/ 4397404 h 5925790"/>
              <a:gd name="connsiteX217" fmla="*/ 887749 w 6024493"/>
              <a:gd name="connsiteY217" fmla="*/ 4171423 h 5925790"/>
              <a:gd name="connsiteX218" fmla="*/ 661745 w 6024493"/>
              <a:gd name="connsiteY218" fmla="*/ 3945420 h 5925790"/>
              <a:gd name="connsiteX219" fmla="*/ 1853064 w 6024493"/>
              <a:gd name="connsiteY219" fmla="*/ 3945420 h 5925790"/>
              <a:gd name="connsiteX220" fmla="*/ 1627060 w 6024493"/>
              <a:gd name="connsiteY220" fmla="*/ 4171423 h 5925790"/>
              <a:gd name="connsiteX221" fmla="*/ 1853064 w 6024493"/>
              <a:gd name="connsiteY221" fmla="*/ 4397404 h 5925790"/>
              <a:gd name="connsiteX222" fmla="*/ 2079068 w 6024493"/>
              <a:gd name="connsiteY222" fmla="*/ 4171423 h 5925790"/>
              <a:gd name="connsiteX223" fmla="*/ 1853064 w 6024493"/>
              <a:gd name="connsiteY223" fmla="*/ 3945420 h 5925790"/>
              <a:gd name="connsiteX224" fmla="*/ 1257413 w 6024493"/>
              <a:gd name="connsiteY224" fmla="*/ 3931404 h 5925790"/>
              <a:gd name="connsiteX225" fmla="*/ 1017394 w 6024493"/>
              <a:gd name="connsiteY225" fmla="*/ 4171423 h 5925790"/>
              <a:gd name="connsiteX226" fmla="*/ 1257413 w 6024493"/>
              <a:gd name="connsiteY226" fmla="*/ 4411420 h 5925790"/>
              <a:gd name="connsiteX227" fmla="*/ 1497416 w 6024493"/>
              <a:gd name="connsiteY227" fmla="*/ 4171423 h 5925790"/>
              <a:gd name="connsiteX228" fmla="*/ 1257413 w 6024493"/>
              <a:gd name="connsiteY228" fmla="*/ 3931404 h 5925790"/>
              <a:gd name="connsiteX229" fmla="*/ 6019237 w 6024493"/>
              <a:gd name="connsiteY229" fmla="*/ 3574006 h 5925790"/>
              <a:gd name="connsiteX230" fmla="*/ 6017485 w 6024493"/>
              <a:gd name="connsiteY230" fmla="*/ 3575758 h 5925790"/>
              <a:gd name="connsiteX231" fmla="*/ 6019237 w 6024493"/>
              <a:gd name="connsiteY231" fmla="*/ 3577509 h 5925790"/>
              <a:gd name="connsiteX232" fmla="*/ 6020989 w 6024493"/>
              <a:gd name="connsiteY232" fmla="*/ 3575758 h 5925790"/>
              <a:gd name="connsiteX233" fmla="*/ 6019237 w 6024493"/>
              <a:gd name="connsiteY233" fmla="*/ 3574006 h 5925790"/>
              <a:gd name="connsiteX234" fmla="*/ 5423569 w 6024493"/>
              <a:gd name="connsiteY234" fmla="*/ 3552983 h 5925790"/>
              <a:gd name="connsiteX235" fmla="*/ 5397289 w 6024493"/>
              <a:gd name="connsiteY235" fmla="*/ 3577511 h 5925790"/>
              <a:gd name="connsiteX236" fmla="*/ 5423569 w 6024493"/>
              <a:gd name="connsiteY236" fmla="*/ 3602039 h 5925790"/>
              <a:gd name="connsiteX237" fmla="*/ 5449849 w 6024493"/>
              <a:gd name="connsiteY237" fmla="*/ 3577511 h 5925790"/>
              <a:gd name="connsiteX238" fmla="*/ 5423569 w 6024493"/>
              <a:gd name="connsiteY238" fmla="*/ 3552983 h 5925790"/>
              <a:gd name="connsiteX239" fmla="*/ 4827901 w 6024493"/>
              <a:gd name="connsiteY239" fmla="*/ 3517943 h 5925790"/>
              <a:gd name="connsiteX240" fmla="*/ 4770086 w 6024493"/>
              <a:gd name="connsiteY240" fmla="*/ 3575759 h 5925790"/>
              <a:gd name="connsiteX241" fmla="*/ 4827901 w 6024493"/>
              <a:gd name="connsiteY241" fmla="*/ 3633574 h 5925790"/>
              <a:gd name="connsiteX242" fmla="*/ 4885716 w 6024493"/>
              <a:gd name="connsiteY242" fmla="*/ 3575759 h 5925790"/>
              <a:gd name="connsiteX243" fmla="*/ 4827901 w 6024493"/>
              <a:gd name="connsiteY243" fmla="*/ 3517943 h 5925790"/>
              <a:gd name="connsiteX244" fmla="*/ 4233985 w 6024493"/>
              <a:gd name="connsiteY244" fmla="*/ 3486409 h 5925790"/>
              <a:gd name="connsiteX245" fmla="*/ 4142882 w 6024493"/>
              <a:gd name="connsiteY245" fmla="*/ 3577511 h 5925790"/>
              <a:gd name="connsiteX246" fmla="*/ 4233985 w 6024493"/>
              <a:gd name="connsiteY246" fmla="*/ 3668613 h 5925790"/>
              <a:gd name="connsiteX247" fmla="*/ 4325086 w 6024493"/>
              <a:gd name="connsiteY247" fmla="*/ 3577511 h 5925790"/>
              <a:gd name="connsiteX248" fmla="*/ 4233985 w 6024493"/>
              <a:gd name="connsiteY248" fmla="*/ 3486409 h 5925790"/>
              <a:gd name="connsiteX249" fmla="*/ 3638316 w 6024493"/>
              <a:gd name="connsiteY249" fmla="*/ 3454874 h 5925790"/>
              <a:gd name="connsiteX250" fmla="*/ 3515678 w 6024493"/>
              <a:gd name="connsiteY250" fmla="*/ 3577511 h 5925790"/>
              <a:gd name="connsiteX251" fmla="*/ 3638316 w 6024493"/>
              <a:gd name="connsiteY251" fmla="*/ 3700150 h 5925790"/>
              <a:gd name="connsiteX252" fmla="*/ 3760954 w 6024493"/>
              <a:gd name="connsiteY252" fmla="*/ 3577511 h 5925790"/>
              <a:gd name="connsiteX253" fmla="*/ 3638316 w 6024493"/>
              <a:gd name="connsiteY253" fmla="*/ 3454874 h 5925790"/>
              <a:gd name="connsiteX254" fmla="*/ 3044400 w 6024493"/>
              <a:gd name="connsiteY254" fmla="*/ 3426842 h 5925790"/>
              <a:gd name="connsiteX255" fmla="*/ 2891979 w 6024493"/>
              <a:gd name="connsiteY255" fmla="*/ 3577511 h 5925790"/>
              <a:gd name="connsiteX256" fmla="*/ 3044400 w 6024493"/>
              <a:gd name="connsiteY256" fmla="*/ 3728180 h 5925790"/>
              <a:gd name="connsiteX257" fmla="*/ 3196821 w 6024493"/>
              <a:gd name="connsiteY257" fmla="*/ 3577511 h 5925790"/>
              <a:gd name="connsiteX258" fmla="*/ 3044400 w 6024493"/>
              <a:gd name="connsiteY258" fmla="*/ 3426842 h 5925790"/>
              <a:gd name="connsiteX259" fmla="*/ 66079 w 6024493"/>
              <a:gd name="connsiteY259" fmla="*/ 3398811 h 5925790"/>
              <a:gd name="connsiteX260" fmla="*/ 0 w 6024493"/>
              <a:gd name="connsiteY260" fmla="*/ 3412153 h 5925790"/>
              <a:gd name="connsiteX261" fmla="*/ 0 w 6024493"/>
              <a:gd name="connsiteY261" fmla="*/ 3739370 h 5925790"/>
              <a:gd name="connsiteX262" fmla="*/ 66079 w 6024493"/>
              <a:gd name="connsiteY262" fmla="*/ 3752710 h 5925790"/>
              <a:gd name="connsiteX263" fmla="*/ 243028 w 6024493"/>
              <a:gd name="connsiteY263" fmla="*/ 3575761 h 5925790"/>
              <a:gd name="connsiteX264" fmla="*/ 66079 w 6024493"/>
              <a:gd name="connsiteY264" fmla="*/ 3398811 h 5925790"/>
              <a:gd name="connsiteX265" fmla="*/ 2446980 w 6024493"/>
              <a:gd name="connsiteY265" fmla="*/ 3398809 h 5925790"/>
              <a:gd name="connsiteX266" fmla="*/ 2268279 w 6024493"/>
              <a:gd name="connsiteY266" fmla="*/ 3577512 h 5925790"/>
              <a:gd name="connsiteX267" fmla="*/ 2446980 w 6024493"/>
              <a:gd name="connsiteY267" fmla="*/ 3756213 h 5925790"/>
              <a:gd name="connsiteX268" fmla="*/ 2625681 w 6024493"/>
              <a:gd name="connsiteY268" fmla="*/ 3577512 h 5925790"/>
              <a:gd name="connsiteX269" fmla="*/ 2446980 w 6024493"/>
              <a:gd name="connsiteY269" fmla="*/ 3398809 h 5925790"/>
              <a:gd name="connsiteX270" fmla="*/ 661747 w 6024493"/>
              <a:gd name="connsiteY270" fmla="*/ 3377789 h 5925790"/>
              <a:gd name="connsiteX271" fmla="*/ 463775 w 6024493"/>
              <a:gd name="connsiteY271" fmla="*/ 3575760 h 5925790"/>
              <a:gd name="connsiteX272" fmla="*/ 661747 w 6024493"/>
              <a:gd name="connsiteY272" fmla="*/ 3773731 h 5925790"/>
              <a:gd name="connsiteX273" fmla="*/ 859719 w 6024493"/>
              <a:gd name="connsiteY273" fmla="*/ 3575760 h 5925790"/>
              <a:gd name="connsiteX274" fmla="*/ 661747 w 6024493"/>
              <a:gd name="connsiteY274" fmla="*/ 3377789 h 5925790"/>
              <a:gd name="connsiteX275" fmla="*/ 1853063 w 6024493"/>
              <a:gd name="connsiteY275" fmla="*/ 3377789 h 5925790"/>
              <a:gd name="connsiteX276" fmla="*/ 1655091 w 6024493"/>
              <a:gd name="connsiteY276" fmla="*/ 3575759 h 5925790"/>
              <a:gd name="connsiteX277" fmla="*/ 1853063 w 6024493"/>
              <a:gd name="connsiteY277" fmla="*/ 3773731 h 5925790"/>
              <a:gd name="connsiteX278" fmla="*/ 2051035 w 6024493"/>
              <a:gd name="connsiteY278" fmla="*/ 3575759 h 5925790"/>
              <a:gd name="connsiteX279" fmla="*/ 1853063 w 6024493"/>
              <a:gd name="connsiteY279" fmla="*/ 3377789 h 5925790"/>
              <a:gd name="connsiteX280" fmla="*/ 1259147 w 6024493"/>
              <a:gd name="connsiteY280" fmla="*/ 3370779 h 5925790"/>
              <a:gd name="connsiteX281" fmla="*/ 1052435 w 6024493"/>
              <a:gd name="connsiteY281" fmla="*/ 3577511 h 5925790"/>
              <a:gd name="connsiteX282" fmla="*/ 1259147 w 6024493"/>
              <a:gd name="connsiteY282" fmla="*/ 3784243 h 5925790"/>
              <a:gd name="connsiteX283" fmla="*/ 1465879 w 6024493"/>
              <a:gd name="connsiteY283" fmla="*/ 3577511 h 5925790"/>
              <a:gd name="connsiteX284" fmla="*/ 1259147 w 6024493"/>
              <a:gd name="connsiteY284" fmla="*/ 3370779 h 5925790"/>
              <a:gd name="connsiteX285" fmla="*/ 5425321 w 6024493"/>
              <a:gd name="connsiteY285" fmla="*/ 2967827 h 5925790"/>
              <a:gd name="connsiteX286" fmla="*/ 5411305 w 6024493"/>
              <a:gd name="connsiteY286" fmla="*/ 2981843 h 5925790"/>
              <a:gd name="connsiteX287" fmla="*/ 5425321 w 6024493"/>
              <a:gd name="connsiteY287" fmla="*/ 2995859 h 5925790"/>
              <a:gd name="connsiteX288" fmla="*/ 5439337 w 6024493"/>
              <a:gd name="connsiteY288" fmla="*/ 2981843 h 5925790"/>
              <a:gd name="connsiteX289" fmla="*/ 5425321 w 6024493"/>
              <a:gd name="connsiteY289" fmla="*/ 2967827 h 5925790"/>
              <a:gd name="connsiteX290" fmla="*/ 4827900 w 6024493"/>
              <a:gd name="connsiteY290" fmla="*/ 2936292 h 5925790"/>
              <a:gd name="connsiteX291" fmla="*/ 4784101 w 6024493"/>
              <a:gd name="connsiteY291" fmla="*/ 2980091 h 5925790"/>
              <a:gd name="connsiteX292" fmla="*/ 4827900 w 6024493"/>
              <a:gd name="connsiteY292" fmla="*/ 3023891 h 5925790"/>
              <a:gd name="connsiteX293" fmla="*/ 4871699 w 6024493"/>
              <a:gd name="connsiteY293" fmla="*/ 2980091 h 5925790"/>
              <a:gd name="connsiteX294" fmla="*/ 4827900 w 6024493"/>
              <a:gd name="connsiteY294" fmla="*/ 2936292 h 5925790"/>
              <a:gd name="connsiteX295" fmla="*/ 4233986 w 6024493"/>
              <a:gd name="connsiteY295" fmla="*/ 2908262 h 5925790"/>
              <a:gd name="connsiteX296" fmla="*/ 4160402 w 6024493"/>
              <a:gd name="connsiteY296" fmla="*/ 2981844 h 5925790"/>
              <a:gd name="connsiteX297" fmla="*/ 4233986 w 6024493"/>
              <a:gd name="connsiteY297" fmla="*/ 3055429 h 5925790"/>
              <a:gd name="connsiteX298" fmla="*/ 4307568 w 6024493"/>
              <a:gd name="connsiteY298" fmla="*/ 2981844 h 5925790"/>
              <a:gd name="connsiteX299" fmla="*/ 4233986 w 6024493"/>
              <a:gd name="connsiteY299" fmla="*/ 2908262 h 5925790"/>
              <a:gd name="connsiteX300" fmla="*/ 3638316 w 6024493"/>
              <a:gd name="connsiteY300" fmla="*/ 2880230 h 5925790"/>
              <a:gd name="connsiteX301" fmla="*/ 3536702 w 6024493"/>
              <a:gd name="connsiteY301" fmla="*/ 2981843 h 5925790"/>
              <a:gd name="connsiteX302" fmla="*/ 3638316 w 6024493"/>
              <a:gd name="connsiteY302" fmla="*/ 3083459 h 5925790"/>
              <a:gd name="connsiteX303" fmla="*/ 3739930 w 6024493"/>
              <a:gd name="connsiteY303" fmla="*/ 2981843 h 5925790"/>
              <a:gd name="connsiteX304" fmla="*/ 3638316 w 6024493"/>
              <a:gd name="connsiteY304" fmla="*/ 2880230 h 5925790"/>
              <a:gd name="connsiteX305" fmla="*/ 3042648 w 6024493"/>
              <a:gd name="connsiteY305" fmla="*/ 2852200 h 5925790"/>
              <a:gd name="connsiteX306" fmla="*/ 2913002 w 6024493"/>
              <a:gd name="connsiteY306" fmla="*/ 2980092 h 5925790"/>
              <a:gd name="connsiteX307" fmla="*/ 3042648 w 6024493"/>
              <a:gd name="connsiteY307" fmla="*/ 3107988 h 5925790"/>
              <a:gd name="connsiteX308" fmla="*/ 3172294 w 6024493"/>
              <a:gd name="connsiteY308" fmla="*/ 2980092 h 5925790"/>
              <a:gd name="connsiteX309" fmla="*/ 3042648 w 6024493"/>
              <a:gd name="connsiteY309" fmla="*/ 2852200 h 5925790"/>
              <a:gd name="connsiteX310" fmla="*/ 67832 w 6024493"/>
              <a:gd name="connsiteY310" fmla="*/ 2831178 h 5925790"/>
              <a:gd name="connsiteX311" fmla="*/ 9185 w 6024493"/>
              <a:gd name="connsiteY311" fmla="*/ 2843018 h 5925790"/>
              <a:gd name="connsiteX312" fmla="*/ 0 w 6024493"/>
              <a:gd name="connsiteY312" fmla="*/ 2849211 h 5925790"/>
              <a:gd name="connsiteX313" fmla="*/ 0 w 6024493"/>
              <a:gd name="connsiteY313" fmla="*/ 3114480 h 5925790"/>
              <a:gd name="connsiteX314" fmla="*/ 9185 w 6024493"/>
              <a:gd name="connsiteY314" fmla="*/ 3120673 h 5925790"/>
              <a:gd name="connsiteX315" fmla="*/ 67832 w 6024493"/>
              <a:gd name="connsiteY315" fmla="*/ 3132513 h 5925790"/>
              <a:gd name="connsiteX316" fmla="*/ 218501 w 6024493"/>
              <a:gd name="connsiteY316" fmla="*/ 2981844 h 5925790"/>
              <a:gd name="connsiteX317" fmla="*/ 67832 w 6024493"/>
              <a:gd name="connsiteY317" fmla="*/ 2831178 h 5925790"/>
              <a:gd name="connsiteX318" fmla="*/ 2448732 w 6024493"/>
              <a:gd name="connsiteY318" fmla="*/ 2831177 h 5925790"/>
              <a:gd name="connsiteX319" fmla="*/ 2296311 w 6024493"/>
              <a:gd name="connsiteY319" fmla="*/ 2981843 h 5925790"/>
              <a:gd name="connsiteX320" fmla="*/ 2448732 w 6024493"/>
              <a:gd name="connsiteY320" fmla="*/ 3132513 h 5925790"/>
              <a:gd name="connsiteX321" fmla="*/ 2601153 w 6024493"/>
              <a:gd name="connsiteY321" fmla="*/ 2981843 h 5925790"/>
              <a:gd name="connsiteX322" fmla="*/ 2448732 w 6024493"/>
              <a:gd name="connsiteY322" fmla="*/ 2831177 h 5925790"/>
              <a:gd name="connsiteX323" fmla="*/ 663501 w 6024493"/>
              <a:gd name="connsiteY323" fmla="*/ 2817162 h 5925790"/>
              <a:gd name="connsiteX324" fmla="*/ 498816 w 6024493"/>
              <a:gd name="connsiteY324" fmla="*/ 2981844 h 5925790"/>
              <a:gd name="connsiteX325" fmla="*/ 663501 w 6024493"/>
              <a:gd name="connsiteY325" fmla="*/ 3146530 h 5925790"/>
              <a:gd name="connsiteX326" fmla="*/ 828186 w 6024493"/>
              <a:gd name="connsiteY326" fmla="*/ 2981844 h 5925790"/>
              <a:gd name="connsiteX327" fmla="*/ 663501 w 6024493"/>
              <a:gd name="connsiteY327" fmla="*/ 2817162 h 5925790"/>
              <a:gd name="connsiteX328" fmla="*/ 1853064 w 6024493"/>
              <a:gd name="connsiteY328" fmla="*/ 2813657 h 5925790"/>
              <a:gd name="connsiteX329" fmla="*/ 1686627 w 6024493"/>
              <a:gd name="connsiteY329" fmla="*/ 2981843 h 5925790"/>
              <a:gd name="connsiteX330" fmla="*/ 1853064 w 6024493"/>
              <a:gd name="connsiteY330" fmla="*/ 3150034 h 5925790"/>
              <a:gd name="connsiteX331" fmla="*/ 2019501 w 6024493"/>
              <a:gd name="connsiteY331" fmla="*/ 2981843 h 5925790"/>
              <a:gd name="connsiteX332" fmla="*/ 1853064 w 6024493"/>
              <a:gd name="connsiteY332" fmla="*/ 2813657 h 5925790"/>
              <a:gd name="connsiteX333" fmla="*/ 1259147 w 6024493"/>
              <a:gd name="connsiteY333" fmla="*/ 2810154 h 5925790"/>
              <a:gd name="connsiteX334" fmla="*/ 1087476 w 6024493"/>
              <a:gd name="connsiteY334" fmla="*/ 2981847 h 5925790"/>
              <a:gd name="connsiteX335" fmla="*/ 1259147 w 6024493"/>
              <a:gd name="connsiteY335" fmla="*/ 3153539 h 5925790"/>
              <a:gd name="connsiteX336" fmla="*/ 1430840 w 6024493"/>
              <a:gd name="connsiteY336" fmla="*/ 2981847 h 5925790"/>
              <a:gd name="connsiteX337" fmla="*/ 1259147 w 6024493"/>
              <a:gd name="connsiteY337" fmla="*/ 2810154 h 5925790"/>
              <a:gd name="connsiteX338" fmla="*/ 5425321 w 6024493"/>
              <a:gd name="connsiteY338" fmla="*/ 2382683 h 5925790"/>
              <a:gd name="connsiteX339" fmla="*/ 5421817 w 6024493"/>
              <a:gd name="connsiteY339" fmla="*/ 2386187 h 5925790"/>
              <a:gd name="connsiteX340" fmla="*/ 5425321 w 6024493"/>
              <a:gd name="connsiteY340" fmla="*/ 2389690 h 5925790"/>
              <a:gd name="connsiteX341" fmla="*/ 5428825 w 6024493"/>
              <a:gd name="connsiteY341" fmla="*/ 2386187 h 5925790"/>
              <a:gd name="connsiteX342" fmla="*/ 5425321 w 6024493"/>
              <a:gd name="connsiteY342" fmla="*/ 2382683 h 5925790"/>
              <a:gd name="connsiteX343" fmla="*/ 4827901 w 6024493"/>
              <a:gd name="connsiteY343" fmla="*/ 2358155 h 5925790"/>
              <a:gd name="connsiteX344" fmla="*/ 4801621 w 6024493"/>
              <a:gd name="connsiteY344" fmla="*/ 2384435 h 5925790"/>
              <a:gd name="connsiteX345" fmla="*/ 4827901 w 6024493"/>
              <a:gd name="connsiteY345" fmla="*/ 2410715 h 5925790"/>
              <a:gd name="connsiteX346" fmla="*/ 4854181 w 6024493"/>
              <a:gd name="connsiteY346" fmla="*/ 2384435 h 5925790"/>
              <a:gd name="connsiteX347" fmla="*/ 4827901 w 6024493"/>
              <a:gd name="connsiteY347" fmla="*/ 2358155 h 5925790"/>
              <a:gd name="connsiteX348" fmla="*/ 4232233 w 6024493"/>
              <a:gd name="connsiteY348" fmla="*/ 2330125 h 5925790"/>
              <a:gd name="connsiteX349" fmla="*/ 4177921 w 6024493"/>
              <a:gd name="connsiteY349" fmla="*/ 2384435 h 5925790"/>
              <a:gd name="connsiteX350" fmla="*/ 4232233 w 6024493"/>
              <a:gd name="connsiteY350" fmla="*/ 2438746 h 5925790"/>
              <a:gd name="connsiteX351" fmla="*/ 4286543 w 6024493"/>
              <a:gd name="connsiteY351" fmla="*/ 2384435 h 5925790"/>
              <a:gd name="connsiteX352" fmla="*/ 4232233 w 6024493"/>
              <a:gd name="connsiteY352" fmla="*/ 2330125 h 5925790"/>
              <a:gd name="connsiteX353" fmla="*/ 3638317 w 6024493"/>
              <a:gd name="connsiteY353" fmla="*/ 2305598 h 5925790"/>
              <a:gd name="connsiteX354" fmla="*/ 3557726 w 6024493"/>
              <a:gd name="connsiteY354" fmla="*/ 2386187 h 5925790"/>
              <a:gd name="connsiteX355" fmla="*/ 3638317 w 6024493"/>
              <a:gd name="connsiteY355" fmla="*/ 2466777 h 5925790"/>
              <a:gd name="connsiteX356" fmla="*/ 3718908 w 6024493"/>
              <a:gd name="connsiteY356" fmla="*/ 2386187 h 5925790"/>
              <a:gd name="connsiteX357" fmla="*/ 3638317 w 6024493"/>
              <a:gd name="connsiteY357" fmla="*/ 2305598 h 5925790"/>
              <a:gd name="connsiteX358" fmla="*/ 3042648 w 6024493"/>
              <a:gd name="connsiteY358" fmla="*/ 2284575 h 5925790"/>
              <a:gd name="connsiteX359" fmla="*/ 2941034 w 6024493"/>
              <a:gd name="connsiteY359" fmla="*/ 2386188 h 5925790"/>
              <a:gd name="connsiteX360" fmla="*/ 3042648 w 6024493"/>
              <a:gd name="connsiteY360" fmla="*/ 2487800 h 5925790"/>
              <a:gd name="connsiteX361" fmla="*/ 3144262 w 6024493"/>
              <a:gd name="connsiteY361" fmla="*/ 2386188 h 5925790"/>
              <a:gd name="connsiteX362" fmla="*/ 3042648 w 6024493"/>
              <a:gd name="connsiteY362" fmla="*/ 2284575 h 5925790"/>
              <a:gd name="connsiteX363" fmla="*/ 67835 w 6024493"/>
              <a:gd name="connsiteY363" fmla="*/ 2263552 h 5925790"/>
              <a:gd name="connsiteX364" fmla="*/ 21463 w 6024493"/>
              <a:gd name="connsiteY364" fmla="*/ 2273052 h 5925790"/>
              <a:gd name="connsiteX365" fmla="*/ 0 w 6024493"/>
              <a:gd name="connsiteY365" fmla="*/ 2287736 h 5925790"/>
              <a:gd name="connsiteX366" fmla="*/ 0 w 6024493"/>
              <a:gd name="connsiteY366" fmla="*/ 2481137 h 5925790"/>
              <a:gd name="connsiteX367" fmla="*/ 21463 w 6024493"/>
              <a:gd name="connsiteY367" fmla="*/ 2495821 h 5925790"/>
              <a:gd name="connsiteX368" fmla="*/ 67835 w 6024493"/>
              <a:gd name="connsiteY368" fmla="*/ 2505320 h 5925790"/>
              <a:gd name="connsiteX369" fmla="*/ 186969 w 6024493"/>
              <a:gd name="connsiteY369" fmla="*/ 2384437 h 5925790"/>
              <a:gd name="connsiteX370" fmla="*/ 67835 w 6024493"/>
              <a:gd name="connsiteY370" fmla="*/ 2263552 h 5925790"/>
              <a:gd name="connsiteX371" fmla="*/ 2448732 w 6024493"/>
              <a:gd name="connsiteY371" fmla="*/ 2263551 h 5925790"/>
              <a:gd name="connsiteX372" fmla="*/ 2327846 w 6024493"/>
              <a:gd name="connsiteY372" fmla="*/ 2384436 h 5925790"/>
              <a:gd name="connsiteX373" fmla="*/ 2448732 w 6024493"/>
              <a:gd name="connsiteY373" fmla="*/ 2505320 h 5925790"/>
              <a:gd name="connsiteX374" fmla="*/ 2569618 w 6024493"/>
              <a:gd name="connsiteY374" fmla="*/ 2384436 h 5925790"/>
              <a:gd name="connsiteX375" fmla="*/ 2448732 w 6024493"/>
              <a:gd name="connsiteY375" fmla="*/ 2263551 h 5925790"/>
              <a:gd name="connsiteX376" fmla="*/ 661751 w 6024493"/>
              <a:gd name="connsiteY376" fmla="*/ 2253040 h 5925790"/>
              <a:gd name="connsiteX377" fmla="*/ 530353 w 6024493"/>
              <a:gd name="connsiteY377" fmla="*/ 2386190 h 5925790"/>
              <a:gd name="connsiteX378" fmla="*/ 661751 w 6024493"/>
              <a:gd name="connsiteY378" fmla="*/ 2519337 h 5925790"/>
              <a:gd name="connsiteX379" fmla="*/ 793149 w 6024493"/>
              <a:gd name="connsiteY379" fmla="*/ 2386190 h 5925790"/>
              <a:gd name="connsiteX380" fmla="*/ 661751 w 6024493"/>
              <a:gd name="connsiteY380" fmla="*/ 2253040 h 5925790"/>
              <a:gd name="connsiteX381" fmla="*/ 1853064 w 6024493"/>
              <a:gd name="connsiteY381" fmla="*/ 2253040 h 5925790"/>
              <a:gd name="connsiteX382" fmla="*/ 1721666 w 6024493"/>
              <a:gd name="connsiteY382" fmla="*/ 2386189 h 5925790"/>
              <a:gd name="connsiteX383" fmla="*/ 1853064 w 6024493"/>
              <a:gd name="connsiteY383" fmla="*/ 2519336 h 5925790"/>
              <a:gd name="connsiteX384" fmla="*/ 1984462 w 6024493"/>
              <a:gd name="connsiteY384" fmla="*/ 2386189 h 5925790"/>
              <a:gd name="connsiteX385" fmla="*/ 1853064 w 6024493"/>
              <a:gd name="connsiteY385" fmla="*/ 2253040 h 5925790"/>
              <a:gd name="connsiteX386" fmla="*/ 1257413 w 6024493"/>
              <a:gd name="connsiteY386" fmla="*/ 2249536 h 5925790"/>
              <a:gd name="connsiteX387" fmla="*/ 1119013 w 6024493"/>
              <a:gd name="connsiteY387" fmla="*/ 2386189 h 5925790"/>
              <a:gd name="connsiteX388" fmla="*/ 1257413 w 6024493"/>
              <a:gd name="connsiteY388" fmla="*/ 2522841 h 5925790"/>
              <a:gd name="connsiteX389" fmla="*/ 1395802 w 6024493"/>
              <a:gd name="connsiteY389" fmla="*/ 2386189 h 5925790"/>
              <a:gd name="connsiteX390" fmla="*/ 1257413 w 6024493"/>
              <a:gd name="connsiteY390" fmla="*/ 2249536 h 5925790"/>
              <a:gd name="connsiteX391" fmla="*/ 4829653 w 6024493"/>
              <a:gd name="connsiteY391" fmla="*/ 1783506 h 5925790"/>
              <a:gd name="connsiteX392" fmla="*/ 4822645 w 6024493"/>
              <a:gd name="connsiteY392" fmla="*/ 1790514 h 5925790"/>
              <a:gd name="connsiteX393" fmla="*/ 4829653 w 6024493"/>
              <a:gd name="connsiteY393" fmla="*/ 1797522 h 5925790"/>
              <a:gd name="connsiteX394" fmla="*/ 4836661 w 6024493"/>
              <a:gd name="connsiteY394" fmla="*/ 1790514 h 5925790"/>
              <a:gd name="connsiteX395" fmla="*/ 4829653 w 6024493"/>
              <a:gd name="connsiteY395" fmla="*/ 1783506 h 5925790"/>
              <a:gd name="connsiteX396" fmla="*/ 4233986 w 6024493"/>
              <a:gd name="connsiteY396" fmla="*/ 1758977 h 5925790"/>
              <a:gd name="connsiteX397" fmla="*/ 4202449 w 6024493"/>
              <a:gd name="connsiteY397" fmla="*/ 1790514 h 5925790"/>
              <a:gd name="connsiteX398" fmla="*/ 4233986 w 6024493"/>
              <a:gd name="connsiteY398" fmla="*/ 1822051 h 5925790"/>
              <a:gd name="connsiteX399" fmla="*/ 4265521 w 6024493"/>
              <a:gd name="connsiteY399" fmla="*/ 1790514 h 5925790"/>
              <a:gd name="connsiteX400" fmla="*/ 4233986 w 6024493"/>
              <a:gd name="connsiteY400" fmla="*/ 1758977 h 5925790"/>
              <a:gd name="connsiteX401" fmla="*/ 3638316 w 6024493"/>
              <a:gd name="connsiteY401" fmla="*/ 1734450 h 5925790"/>
              <a:gd name="connsiteX402" fmla="*/ 3582253 w 6024493"/>
              <a:gd name="connsiteY402" fmla="*/ 1788762 h 5925790"/>
              <a:gd name="connsiteX403" fmla="*/ 3638316 w 6024493"/>
              <a:gd name="connsiteY403" fmla="*/ 1843074 h 5925790"/>
              <a:gd name="connsiteX404" fmla="*/ 3694379 w 6024493"/>
              <a:gd name="connsiteY404" fmla="*/ 1788762 h 5925790"/>
              <a:gd name="connsiteX405" fmla="*/ 3638316 w 6024493"/>
              <a:gd name="connsiteY405" fmla="*/ 1734450 h 5925790"/>
              <a:gd name="connsiteX406" fmla="*/ 3042648 w 6024493"/>
              <a:gd name="connsiteY406" fmla="*/ 1716930 h 5925790"/>
              <a:gd name="connsiteX407" fmla="*/ 2969065 w 6024493"/>
              <a:gd name="connsiteY407" fmla="*/ 1790514 h 5925790"/>
              <a:gd name="connsiteX408" fmla="*/ 3042648 w 6024493"/>
              <a:gd name="connsiteY408" fmla="*/ 1864099 h 5925790"/>
              <a:gd name="connsiteX409" fmla="*/ 3116231 w 6024493"/>
              <a:gd name="connsiteY409" fmla="*/ 1790514 h 5925790"/>
              <a:gd name="connsiteX410" fmla="*/ 3042648 w 6024493"/>
              <a:gd name="connsiteY410" fmla="*/ 1716930 h 5925790"/>
              <a:gd name="connsiteX411" fmla="*/ 67836 w 6024493"/>
              <a:gd name="connsiteY411" fmla="*/ 1702914 h 5925790"/>
              <a:gd name="connsiteX412" fmla="*/ 5895 w 6024493"/>
              <a:gd name="connsiteY412" fmla="*/ 1728572 h 5925790"/>
              <a:gd name="connsiteX413" fmla="*/ 0 w 6024493"/>
              <a:gd name="connsiteY413" fmla="*/ 1737315 h 5925790"/>
              <a:gd name="connsiteX414" fmla="*/ 0 w 6024493"/>
              <a:gd name="connsiteY414" fmla="*/ 1843716 h 5925790"/>
              <a:gd name="connsiteX415" fmla="*/ 5895 w 6024493"/>
              <a:gd name="connsiteY415" fmla="*/ 1852459 h 5925790"/>
              <a:gd name="connsiteX416" fmla="*/ 67836 w 6024493"/>
              <a:gd name="connsiteY416" fmla="*/ 1878116 h 5925790"/>
              <a:gd name="connsiteX417" fmla="*/ 155436 w 6024493"/>
              <a:gd name="connsiteY417" fmla="*/ 1790515 h 5925790"/>
              <a:gd name="connsiteX418" fmla="*/ 67836 w 6024493"/>
              <a:gd name="connsiteY418" fmla="*/ 1702914 h 5925790"/>
              <a:gd name="connsiteX419" fmla="*/ 2448731 w 6024493"/>
              <a:gd name="connsiteY419" fmla="*/ 1699410 h 5925790"/>
              <a:gd name="connsiteX420" fmla="*/ 2359381 w 6024493"/>
              <a:gd name="connsiteY420" fmla="*/ 1788762 h 5925790"/>
              <a:gd name="connsiteX421" fmla="*/ 2448731 w 6024493"/>
              <a:gd name="connsiteY421" fmla="*/ 1878114 h 5925790"/>
              <a:gd name="connsiteX422" fmla="*/ 2538081 w 6024493"/>
              <a:gd name="connsiteY422" fmla="*/ 1788762 h 5925790"/>
              <a:gd name="connsiteX423" fmla="*/ 2448731 w 6024493"/>
              <a:gd name="connsiteY423" fmla="*/ 1699410 h 5925790"/>
              <a:gd name="connsiteX424" fmla="*/ 663504 w 6024493"/>
              <a:gd name="connsiteY424" fmla="*/ 1692403 h 5925790"/>
              <a:gd name="connsiteX425" fmla="*/ 565394 w 6024493"/>
              <a:gd name="connsiteY425" fmla="*/ 1790515 h 5925790"/>
              <a:gd name="connsiteX426" fmla="*/ 663504 w 6024493"/>
              <a:gd name="connsiteY426" fmla="*/ 1888628 h 5925790"/>
              <a:gd name="connsiteX427" fmla="*/ 761614 w 6024493"/>
              <a:gd name="connsiteY427" fmla="*/ 1790515 h 5925790"/>
              <a:gd name="connsiteX428" fmla="*/ 663504 w 6024493"/>
              <a:gd name="connsiteY428" fmla="*/ 1692403 h 5925790"/>
              <a:gd name="connsiteX429" fmla="*/ 1257412 w 6024493"/>
              <a:gd name="connsiteY429" fmla="*/ 1688899 h 5925790"/>
              <a:gd name="connsiteX430" fmla="*/ 1154051 w 6024493"/>
              <a:gd name="connsiteY430" fmla="*/ 1790515 h 5925790"/>
              <a:gd name="connsiteX431" fmla="*/ 1257412 w 6024493"/>
              <a:gd name="connsiteY431" fmla="*/ 1892131 h 5925790"/>
              <a:gd name="connsiteX432" fmla="*/ 1360761 w 6024493"/>
              <a:gd name="connsiteY432" fmla="*/ 1790515 h 5925790"/>
              <a:gd name="connsiteX433" fmla="*/ 1257412 w 6024493"/>
              <a:gd name="connsiteY433" fmla="*/ 1688899 h 5925790"/>
              <a:gd name="connsiteX434" fmla="*/ 1853063 w 6024493"/>
              <a:gd name="connsiteY434" fmla="*/ 1688899 h 5925790"/>
              <a:gd name="connsiteX435" fmla="*/ 1753201 w 6024493"/>
              <a:gd name="connsiteY435" fmla="*/ 1788763 h 5925790"/>
              <a:gd name="connsiteX436" fmla="*/ 1853063 w 6024493"/>
              <a:gd name="connsiteY436" fmla="*/ 1888627 h 5925790"/>
              <a:gd name="connsiteX437" fmla="*/ 1952925 w 6024493"/>
              <a:gd name="connsiteY437" fmla="*/ 1788763 h 5925790"/>
              <a:gd name="connsiteX438" fmla="*/ 1853063 w 6024493"/>
              <a:gd name="connsiteY438" fmla="*/ 1688899 h 5925790"/>
              <a:gd name="connsiteX439" fmla="*/ 4233985 w 6024493"/>
              <a:gd name="connsiteY439" fmla="*/ 1187828 h 5925790"/>
              <a:gd name="connsiteX440" fmla="*/ 4226977 w 6024493"/>
              <a:gd name="connsiteY440" fmla="*/ 1194836 h 5925790"/>
              <a:gd name="connsiteX441" fmla="*/ 4233985 w 6024493"/>
              <a:gd name="connsiteY441" fmla="*/ 1201844 h 5925790"/>
              <a:gd name="connsiteX442" fmla="*/ 4240993 w 6024493"/>
              <a:gd name="connsiteY442" fmla="*/ 1194836 h 5925790"/>
              <a:gd name="connsiteX443" fmla="*/ 4233985 w 6024493"/>
              <a:gd name="connsiteY443" fmla="*/ 1187828 h 5925790"/>
              <a:gd name="connsiteX444" fmla="*/ 3638317 w 6024493"/>
              <a:gd name="connsiteY444" fmla="*/ 1166804 h 5925790"/>
              <a:gd name="connsiteX445" fmla="*/ 3610285 w 6024493"/>
              <a:gd name="connsiteY445" fmla="*/ 1193084 h 5925790"/>
              <a:gd name="connsiteX446" fmla="*/ 3638317 w 6024493"/>
              <a:gd name="connsiteY446" fmla="*/ 1219365 h 5925790"/>
              <a:gd name="connsiteX447" fmla="*/ 3666349 w 6024493"/>
              <a:gd name="connsiteY447" fmla="*/ 1193084 h 5925790"/>
              <a:gd name="connsiteX448" fmla="*/ 3638317 w 6024493"/>
              <a:gd name="connsiteY448" fmla="*/ 1166804 h 5925790"/>
              <a:gd name="connsiteX449" fmla="*/ 3042648 w 6024493"/>
              <a:gd name="connsiteY449" fmla="*/ 1149283 h 5925790"/>
              <a:gd name="connsiteX450" fmla="*/ 3000601 w 6024493"/>
              <a:gd name="connsiteY450" fmla="*/ 1193084 h 5925790"/>
              <a:gd name="connsiteX451" fmla="*/ 3042648 w 6024493"/>
              <a:gd name="connsiteY451" fmla="*/ 1236883 h 5925790"/>
              <a:gd name="connsiteX452" fmla="*/ 3084695 w 6024493"/>
              <a:gd name="connsiteY452" fmla="*/ 1193084 h 5925790"/>
              <a:gd name="connsiteX453" fmla="*/ 3042648 w 6024493"/>
              <a:gd name="connsiteY453" fmla="*/ 1149283 h 5925790"/>
              <a:gd name="connsiteX454" fmla="*/ 67837 w 6024493"/>
              <a:gd name="connsiteY454" fmla="*/ 1138773 h 5925790"/>
              <a:gd name="connsiteX455" fmla="*/ 11774 w 6024493"/>
              <a:gd name="connsiteY455" fmla="*/ 1194837 h 5925790"/>
              <a:gd name="connsiteX456" fmla="*/ 67837 w 6024493"/>
              <a:gd name="connsiteY456" fmla="*/ 1250901 h 5925790"/>
              <a:gd name="connsiteX457" fmla="*/ 123901 w 6024493"/>
              <a:gd name="connsiteY457" fmla="*/ 1194837 h 5925790"/>
              <a:gd name="connsiteX458" fmla="*/ 67837 w 6024493"/>
              <a:gd name="connsiteY458" fmla="*/ 1138773 h 5925790"/>
              <a:gd name="connsiteX459" fmla="*/ 2446980 w 6024493"/>
              <a:gd name="connsiteY459" fmla="*/ 1138773 h 5925790"/>
              <a:gd name="connsiteX460" fmla="*/ 2390917 w 6024493"/>
              <a:gd name="connsiteY460" fmla="*/ 1194837 h 5925790"/>
              <a:gd name="connsiteX461" fmla="*/ 2446980 w 6024493"/>
              <a:gd name="connsiteY461" fmla="*/ 1250901 h 5925790"/>
              <a:gd name="connsiteX462" fmla="*/ 2503043 w 6024493"/>
              <a:gd name="connsiteY462" fmla="*/ 1194837 h 5925790"/>
              <a:gd name="connsiteX463" fmla="*/ 2446980 w 6024493"/>
              <a:gd name="connsiteY463" fmla="*/ 1138773 h 5925790"/>
              <a:gd name="connsiteX464" fmla="*/ 661753 w 6024493"/>
              <a:gd name="connsiteY464" fmla="*/ 1128261 h 5925790"/>
              <a:gd name="connsiteX465" fmla="*/ 596930 w 6024493"/>
              <a:gd name="connsiteY465" fmla="*/ 1193085 h 5925790"/>
              <a:gd name="connsiteX466" fmla="*/ 661753 w 6024493"/>
              <a:gd name="connsiteY466" fmla="*/ 1257909 h 5925790"/>
              <a:gd name="connsiteX467" fmla="*/ 726576 w 6024493"/>
              <a:gd name="connsiteY467" fmla="*/ 1193085 h 5925790"/>
              <a:gd name="connsiteX468" fmla="*/ 661753 w 6024493"/>
              <a:gd name="connsiteY468" fmla="*/ 1128261 h 5925790"/>
              <a:gd name="connsiteX469" fmla="*/ 1257413 w 6024493"/>
              <a:gd name="connsiteY469" fmla="*/ 1128261 h 5925790"/>
              <a:gd name="connsiteX470" fmla="*/ 1189091 w 6024493"/>
              <a:gd name="connsiteY470" fmla="*/ 1194837 h 5925790"/>
              <a:gd name="connsiteX471" fmla="*/ 1257413 w 6024493"/>
              <a:gd name="connsiteY471" fmla="*/ 1261413 h 5925790"/>
              <a:gd name="connsiteX472" fmla="*/ 1325722 w 6024493"/>
              <a:gd name="connsiteY472" fmla="*/ 1194837 h 5925790"/>
              <a:gd name="connsiteX473" fmla="*/ 1257413 w 6024493"/>
              <a:gd name="connsiteY473" fmla="*/ 1128261 h 5925790"/>
              <a:gd name="connsiteX474" fmla="*/ 1853064 w 6024493"/>
              <a:gd name="connsiteY474" fmla="*/ 1128261 h 5925790"/>
              <a:gd name="connsiteX475" fmla="*/ 1788241 w 6024493"/>
              <a:gd name="connsiteY475" fmla="*/ 1193085 h 5925790"/>
              <a:gd name="connsiteX476" fmla="*/ 1853064 w 6024493"/>
              <a:gd name="connsiteY476" fmla="*/ 1257908 h 5925790"/>
              <a:gd name="connsiteX477" fmla="*/ 1917887 w 6024493"/>
              <a:gd name="connsiteY477" fmla="*/ 1193085 h 5925790"/>
              <a:gd name="connsiteX478" fmla="*/ 1853064 w 6024493"/>
              <a:gd name="connsiteY478" fmla="*/ 1128261 h 5925790"/>
              <a:gd name="connsiteX479" fmla="*/ 3638316 w 6024493"/>
              <a:gd name="connsiteY479" fmla="*/ 595665 h 5925790"/>
              <a:gd name="connsiteX480" fmla="*/ 3634812 w 6024493"/>
              <a:gd name="connsiteY480" fmla="*/ 599169 h 5925790"/>
              <a:gd name="connsiteX481" fmla="*/ 3638316 w 6024493"/>
              <a:gd name="connsiteY481" fmla="*/ 602673 h 5925790"/>
              <a:gd name="connsiteX482" fmla="*/ 3641820 w 6024493"/>
              <a:gd name="connsiteY482" fmla="*/ 599169 h 5925790"/>
              <a:gd name="connsiteX483" fmla="*/ 3638316 w 6024493"/>
              <a:gd name="connsiteY483" fmla="*/ 595665 h 5925790"/>
              <a:gd name="connsiteX484" fmla="*/ 3042648 w 6024493"/>
              <a:gd name="connsiteY484" fmla="*/ 588658 h 5925790"/>
              <a:gd name="connsiteX485" fmla="*/ 3032136 w 6024493"/>
              <a:gd name="connsiteY485" fmla="*/ 599169 h 5925790"/>
              <a:gd name="connsiteX486" fmla="*/ 3042648 w 6024493"/>
              <a:gd name="connsiteY486" fmla="*/ 609681 h 5925790"/>
              <a:gd name="connsiteX487" fmla="*/ 3053160 w 6024493"/>
              <a:gd name="connsiteY487" fmla="*/ 599169 h 5925790"/>
              <a:gd name="connsiteX488" fmla="*/ 3042648 w 6024493"/>
              <a:gd name="connsiteY488" fmla="*/ 588658 h 5925790"/>
              <a:gd name="connsiteX489" fmla="*/ 66086 w 6024493"/>
              <a:gd name="connsiteY489" fmla="*/ 578147 h 5925790"/>
              <a:gd name="connsiteX490" fmla="*/ 43310 w 6024493"/>
              <a:gd name="connsiteY490" fmla="*/ 599171 h 5925790"/>
              <a:gd name="connsiteX491" fmla="*/ 66086 w 6024493"/>
              <a:gd name="connsiteY491" fmla="*/ 620195 h 5925790"/>
              <a:gd name="connsiteX492" fmla="*/ 88862 w 6024493"/>
              <a:gd name="connsiteY492" fmla="*/ 599171 h 5925790"/>
              <a:gd name="connsiteX493" fmla="*/ 66086 w 6024493"/>
              <a:gd name="connsiteY493" fmla="*/ 578147 h 5925790"/>
              <a:gd name="connsiteX494" fmla="*/ 2446980 w 6024493"/>
              <a:gd name="connsiteY494" fmla="*/ 574643 h 5925790"/>
              <a:gd name="connsiteX495" fmla="*/ 2422452 w 6024493"/>
              <a:gd name="connsiteY495" fmla="*/ 599171 h 5925790"/>
              <a:gd name="connsiteX496" fmla="*/ 2446980 w 6024493"/>
              <a:gd name="connsiteY496" fmla="*/ 623699 h 5925790"/>
              <a:gd name="connsiteX497" fmla="*/ 2471508 w 6024493"/>
              <a:gd name="connsiteY497" fmla="*/ 599171 h 5925790"/>
              <a:gd name="connsiteX498" fmla="*/ 2446980 w 6024493"/>
              <a:gd name="connsiteY498" fmla="*/ 574643 h 5925790"/>
              <a:gd name="connsiteX499" fmla="*/ 661754 w 6024493"/>
              <a:gd name="connsiteY499" fmla="*/ 567635 h 5925790"/>
              <a:gd name="connsiteX500" fmla="*/ 631970 w 6024493"/>
              <a:gd name="connsiteY500" fmla="*/ 597419 h 5925790"/>
              <a:gd name="connsiteX501" fmla="*/ 661754 w 6024493"/>
              <a:gd name="connsiteY501" fmla="*/ 627203 h 5925790"/>
              <a:gd name="connsiteX502" fmla="*/ 691538 w 6024493"/>
              <a:gd name="connsiteY502" fmla="*/ 597419 h 5925790"/>
              <a:gd name="connsiteX503" fmla="*/ 661754 w 6024493"/>
              <a:gd name="connsiteY503" fmla="*/ 567635 h 5925790"/>
              <a:gd name="connsiteX504" fmla="*/ 1853064 w 6024493"/>
              <a:gd name="connsiteY504" fmla="*/ 567635 h 5925790"/>
              <a:gd name="connsiteX505" fmla="*/ 1823280 w 6024493"/>
              <a:gd name="connsiteY505" fmla="*/ 597419 h 5925790"/>
              <a:gd name="connsiteX506" fmla="*/ 1853064 w 6024493"/>
              <a:gd name="connsiteY506" fmla="*/ 627203 h 5925790"/>
              <a:gd name="connsiteX507" fmla="*/ 1882848 w 6024493"/>
              <a:gd name="connsiteY507" fmla="*/ 597419 h 5925790"/>
              <a:gd name="connsiteX508" fmla="*/ 1853064 w 6024493"/>
              <a:gd name="connsiteY508" fmla="*/ 567635 h 5925790"/>
              <a:gd name="connsiteX509" fmla="*/ 1257413 w 6024493"/>
              <a:gd name="connsiteY509" fmla="*/ 564131 h 5925790"/>
              <a:gd name="connsiteX510" fmla="*/ 1224131 w 6024493"/>
              <a:gd name="connsiteY510" fmla="*/ 597419 h 5925790"/>
              <a:gd name="connsiteX511" fmla="*/ 1257413 w 6024493"/>
              <a:gd name="connsiteY511" fmla="*/ 630707 h 5925790"/>
              <a:gd name="connsiteX512" fmla="*/ 1290684 w 6024493"/>
              <a:gd name="connsiteY512" fmla="*/ 597419 h 5925790"/>
              <a:gd name="connsiteX513" fmla="*/ 1257413 w 6024493"/>
              <a:gd name="connsiteY513" fmla="*/ 564131 h 5925790"/>
              <a:gd name="connsiteX514" fmla="*/ 661754 w 6024493"/>
              <a:gd name="connsiteY514" fmla="*/ 1 h 5925790"/>
              <a:gd name="connsiteX515" fmla="*/ 660002 w 6024493"/>
              <a:gd name="connsiteY515" fmla="*/ 1753 h 5925790"/>
              <a:gd name="connsiteX516" fmla="*/ 661754 w 6024493"/>
              <a:gd name="connsiteY516" fmla="*/ 3505 h 5925790"/>
              <a:gd name="connsiteX517" fmla="*/ 663506 w 6024493"/>
              <a:gd name="connsiteY517" fmla="*/ 1753 h 5925790"/>
              <a:gd name="connsiteX518" fmla="*/ 661754 w 6024493"/>
              <a:gd name="connsiteY518" fmla="*/ 1 h 5925790"/>
              <a:gd name="connsiteX519" fmla="*/ 1257413 w 6024493"/>
              <a:gd name="connsiteY519" fmla="*/ 1 h 5925790"/>
              <a:gd name="connsiteX520" fmla="*/ 1255663 w 6024493"/>
              <a:gd name="connsiteY520" fmla="*/ 3505 h 5925790"/>
              <a:gd name="connsiteX521" fmla="*/ 1257413 w 6024493"/>
              <a:gd name="connsiteY521" fmla="*/ 7009 h 5925790"/>
              <a:gd name="connsiteX522" fmla="*/ 1259147 w 6024493"/>
              <a:gd name="connsiteY522" fmla="*/ 3505 h 5925790"/>
              <a:gd name="connsiteX523" fmla="*/ 1257413 w 6024493"/>
              <a:gd name="connsiteY523" fmla="*/ 1 h 5925790"/>
              <a:gd name="connsiteX524" fmla="*/ 1853063 w 6024493"/>
              <a:gd name="connsiteY524" fmla="*/ 0 h 5925790"/>
              <a:gd name="connsiteX525" fmla="*/ 1851311 w 6024493"/>
              <a:gd name="connsiteY525" fmla="*/ 1752 h 5925790"/>
              <a:gd name="connsiteX526" fmla="*/ 1853063 w 6024493"/>
              <a:gd name="connsiteY526" fmla="*/ 3504 h 5925790"/>
              <a:gd name="connsiteX527" fmla="*/ 1854815 w 6024493"/>
              <a:gd name="connsiteY527" fmla="*/ 1752 h 5925790"/>
              <a:gd name="connsiteX528" fmla="*/ 1853063 w 6024493"/>
              <a:gd name="connsiteY528" fmla="*/ 0 h 5925790"/>
            </a:gdLst>
            <a:ahLst/>
            <a:cxnLst/>
            <a:rect l="l" t="t" r="r" b="b"/>
            <a:pathLst>
              <a:path w="6024493" h="5925790">
                <a:moveTo>
                  <a:pt x="4827901" y="5900590"/>
                </a:moveTo>
                <a:cubicBezTo>
                  <a:pt x="4811936" y="5900590"/>
                  <a:pt x="4797482" y="5907061"/>
                  <a:pt x="4787020" y="5917524"/>
                </a:cubicBezTo>
                <a:lnTo>
                  <a:pt x="4783596" y="5925790"/>
                </a:lnTo>
                <a:lnTo>
                  <a:pt x="4872206" y="5925790"/>
                </a:lnTo>
                <a:lnTo>
                  <a:pt x="4868782" y="5917524"/>
                </a:lnTo>
                <a:cubicBezTo>
                  <a:pt x="4858320" y="5907061"/>
                  <a:pt x="4843866" y="5900590"/>
                  <a:pt x="4827901" y="5900590"/>
                </a:cubicBezTo>
                <a:close/>
                <a:moveTo>
                  <a:pt x="4233985" y="5869054"/>
                </a:moveTo>
                <a:cubicBezTo>
                  <a:pt x="4196249" y="5869054"/>
                  <a:pt x="4163872" y="5891997"/>
                  <a:pt x="4150042" y="5924695"/>
                </a:cubicBezTo>
                <a:lnTo>
                  <a:pt x="4149821" y="5925790"/>
                </a:lnTo>
                <a:lnTo>
                  <a:pt x="4318148" y="5925790"/>
                </a:lnTo>
                <a:lnTo>
                  <a:pt x="4317927" y="5924695"/>
                </a:lnTo>
                <a:cubicBezTo>
                  <a:pt x="4304097" y="5891997"/>
                  <a:pt x="4271720" y="5869054"/>
                  <a:pt x="4233985" y="5869054"/>
                </a:cubicBezTo>
                <a:close/>
                <a:moveTo>
                  <a:pt x="3638316" y="5837519"/>
                </a:moveTo>
                <a:cubicBezTo>
                  <a:pt x="3587518" y="5837519"/>
                  <a:pt x="3543933" y="5868404"/>
                  <a:pt x="3525315" y="5912421"/>
                </a:cubicBezTo>
                <a:lnTo>
                  <a:pt x="3522616" y="5925790"/>
                </a:lnTo>
                <a:lnTo>
                  <a:pt x="3754016" y="5925790"/>
                </a:lnTo>
                <a:lnTo>
                  <a:pt x="3751317" y="5912421"/>
                </a:lnTo>
                <a:cubicBezTo>
                  <a:pt x="3732699" y="5868404"/>
                  <a:pt x="3689114" y="5837519"/>
                  <a:pt x="3638316" y="5837519"/>
                </a:cubicBezTo>
                <a:close/>
                <a:moveTo>
                  <a:pt x="3042648" y="5805983"/>
                </a:moveTo>
                <a:cubicBezTo>
                  <a:pt x="2978788" y="5805983"/>
                  <a:pt x="2923996" y="5844369"/>
                  <a:pt x="2900591" y="5899075"/>
                </a:cubicBezTo>
                <a:lnTo>
                  <a:pt x="2895135" y="5925790"/>
                </a:lnTo>
                <a:lnTo>
                  <a:pt x="3190161" y="5925790"/>
                </a:lnTo>
                <a:lnTo>
                  <a:pt x="3184705" y="5899075"/>
                </a:lnTo>
                <a:cubicBezTo>
                  <a:pt x="3161300" y="5844369"/>
                  <a:pt x="3106508" y="5805983"/>
                  <a:pt x="3042648" y="5805983"/>
                </a:cubicBezTo>
                <a:close/>
                <a:moveTo>
                  <a:pt x="66070" y="5781456"/>
                </a:moveTo>
                <a:cubicBezTo>
                  <a:pt x="53855" y="5781456"/>
                  <a:pt x="41928" y="5782706"/>
                  <a:pt x="30409" y="5785087"/>
                </a:cubicBezTo>
                <a:lnTo>
                  <a:pt x="0" y="5794620"/>
                </a:lnTo>
                <a:lnTo>
                  <a:pt x="0" y="5925790"/>
                </a:lnTo>
                <a:lnTo>
                  <a:pt x="236149" y="5925790"/>
                </a:lnTo>
                <a:lnTo>
                  <a:pt x="229113" y="5890599"/>
                </a:lnTo>
                <a:cubicBezTo>
                  <a:pt x="202251" y="5826460"/>
                  <a:pt x="139364" y="5781456"/>
                  <a:pt x="66070" y="5781456"/>
                </a:cubicBezTo>
                <a:close/>
                <a:moveTo>
                  <a:pt x="2448732" y="5777952"/>
                </a:moveTo>
                <a:cubicBezTo>
                  <a:pt x="2373986" y="5777952"/>
                  <a:pt x="2309854" y="5823398"/>
                  <a:pt x="2282460" y="5888165"/>
                </a:cubicBezTo>
                <a:lnTo>
                  <a:pt x="2274864" y="5925790"/>
                </a:lnTo>
                <a:lnTo>
                  <a:pt x="2622600" y="5925790"/>
                </a:lnTo>
                <a:lnTo>
                  <a:pt x="2615004" y="5888165"/>
                </a:lnTo>
                <a:cubicBezTo>
                  <a:pt x="2587610" y="5823398"/>
                  <a:pt x="2523478" y="5777952"/>
                  <a:pt x="2448732" y="5777952"/>
                </a:cubicBezTo>
                <a:close/>
                <a:moveTo>
                  <a:pt x="663490" y="5760432"/>
                </a:moveTo>
                <a:cubicBezTo>
                  <a:pt x="580761" y="5760432"/>
                  <a:pt x="509781" y="5810730"/>
                  <a:pt x="479461" y="5882414"/>
                </a:cubicBezTo>
                <a:lnTo>
                  <a:pt x="470704" y="5925790"/>
                </a:lnTo>
                <a:lnTo>
                  <a:pt x="856276" y="5925790"/>
                </a:lnTo>
                <a:lnTo>
                  <a:pt x="847519" y="5882414"/>
                </a:lnTo>
                <a:cubicBezTo>
                  <a:pt x="817199" y="5810730"/>
                  <a:pt x="746219" y="5760432"/>
                  <a:pt x="663490" y="5760432"/>
                </a:cubicBezTo>
                <a:close/>
                <a:moveTo>
                  <a:pt x="1851311" y="5760432"/>
                </a:moveTo>
                <a:cubicBezTo>
                  <a:pt x="1768582" y="5760432"/>
                  <a:pt x="1697602" y="5810730"/>
                  <a:pt x="1667282" y="5882414"/>
                </a:cubicBezTo>
                <a:lnTo>
                  <a:pt x="1658525" y="5925790"/>
                </a:lnTo>
                <a:lnTo>
                  <a:pt x="2044097" y="5925790"/>
                </a:lnTo>
                <a:lnTo>
                  <a:pt x="2035340" y="5882414"/>
                </a:lnTo>
                <a:cubicBezTo>
                  <a:pt x="2005020" y="5810730"/>
                  <a:pt x="1934040" y="5760432"/>
                  <a:pt x="1851311" y="5760432"/>
                </a:cubicBezTo>
                <a:close/>
                <a:moveTo>
                  <a:pt x="1257406" y="5749920"/>
                </a:moveTo>
                <a:cubicBezTo>
                  <a:pt x="1171049" y="5749920"/>
                  <a:pt x="1096955" y="5802425"/>
                  <a:pt x="1065306" y="5877253"/>
                </a:cubicBezTo>
                <a:lnTo>
                  <a:pt x="1055506" y="5925790"/>
                </a:lnTo>
                <a:lnTo>
                  <a:pt x="1459295" y="5925790"/>
                </a:lnTo>
                <a:lnTo>
                  <a:pt x="1449496" y="5877253"/>
                </a:lnTo>
                <a:cubicBezTo>
                  <a:pt x="1417847" y="5802425"/>
                  <a:pt x="1343755" y="5749920"/>
                  <a:pt x="1257406" y="5749920"/>
                </a:cubicBezTo>
                <a:close/>
                <a:moveTo>
                  <a:pt x="6020989" y="5360984"/>
                </a:moveTo>
                <a:cubicBezTo>
                  <a:pt x="6019054" y="5360984"/>
                  <a:pt x="6017485" y="5362553"/>
                  <a:pt x="6017485" y="5364488"/>
                </a:cubicBezTo>
                <a:cubicBezTo>
                  <a:pt x="6017485" y="5366423"/>
                  <a:pt x="6019054" y="5367992"/>
                  <a:pt x="6020989" y="5367992"/>
                </a:cubicBezTo>
                <a:cubicBezTo>
                  <a:pt x="6022924" y="5367992"/>
                  <a:pt x="6024493" y="5366423"/>
                  <a:pt x="6024493" y="5364488"/>
                </a:cubicBezTo>
                <a:cubicBezTo>
                  <a:pt x="6024493" y="5362553"/>
                  <a:pt x="6022924" y="5360984"/>
                  <a:pt x="6020989" y="5360984"/>
                </a:cubicBezTo>
                <a:close/>
                <a:moveTo>
                  <a:pt x="5425321" y="5332953"/>
                </a:moveTo>
                <a:cubicBezTo>
                  <a:pt x="5407904" y="5332953"/>
                  <a:pt x="5393785" y="5347072"/>
                  <a:pt x="5393785" y="5364489"/>
                </a:cubicBezTo>
                <a:cubicBezTo>
                  <a:pt x="5393785" y="5381906"/>
                  <a:pt x="5407904" y="5396025"/>
                  <a:pt x="5425321" y="5396025"/>
                </a:cubicBezTo>
                <a:cubicBezTo>
                  <a:pt x="5442738" y="5396025"/>
                  <a:pt x="5456857" y="5381906"/>
                  <a:pt x="5456857" y="5364489"/>
                </a:cubicBezTo>
                <a:cubicBezTo>
                  <a:pt x="5456857" y="5347072"/>
                  <a:pt x="5442738" y="5332953"/>
                  <a:pt x="5425321" y="5332953"/>
                </a:cubicBezTo>
                <a:close/>
                <a:moveTo>
                  <a:pt x="4827901" y="5297913"/>
                </a:moveTo>
                <a:cubicBezTo>
                  <a:pt x="4792100" y="5297913"/>
                  <a:pt x="4763078" y="5327720"/>
                  <a:pt x="4763078" y="5364488"/>
                </a:cubicBezTo>
                <a:cubicBezTo>
                  <a:pt x="4763078" y="5401256"/>
                  <a:pt x="4792100" y="5431063"/>
                  <a:pt x="4827901" y="5431063"/>
                </a:cubicBezTo>
                <a:cubicBezTo>
                  <a:pt x="4863702" y="5431063"/>
                  <a:pt x="4892724" y="5401256"/>
                  <a:pt x="4892724" y="5364488"/>
                </a:cubicBezTo>
                <a:cubicBezTo>
                  <a:pt x="4892724" y="5327720"/>
                  <a:pt x="4863702" y="5297913"/>
                  <a:pt x="4827901" y="5297913"/>
                </a:cubicBezTo>
                <a:close/>
                <a:moveTo>
                  <a:pt x="4233985" y="5262874"/>
                </a:moveTo>
                <a:cubicBezTo>
                  <a:pt x="4177864" y="5262874"/>
                  <a:pt x="4132370" y="5308368"/>
                  <a:pt x="4132370" y="5364488"/>
                </a:cubicBezTo>
                <a:cubicBezTo>
                  <a:pt x="4132370" y="5420608"/>
                  <a:pt x="4177864" y="5466102"/>
                  <a:pt x="4233985" y="5466102"/>
                </a:cubicBezTo>
                <a:cubicBezTo>
                  <a:pt x="4290104" y="5466102"/>
                  <a:pt x="4335599" y="5420608"/>
                  <a:pt x="4335599" y="5364488"/>
                </a:cubicBezTo>
                <a:cubicBezTo>
                  <a:pt x="4335599" y="5308368"/>
                  <a:pt x="4290104" y="5262874"/>
                  <a:pt x="4233985" y="5262874"/>
                </a:cubicBezTo>
                <a:close/>
                <a:moveTo>
                  <a:pt x="3638317" y="5231339"/>
                </a:moveTo>
                <a:cubicBezTo>
                  <a:pt x="3564780" y="5231339"/>
                  <a:pt x="3505167" y="5290952"/>
                  <a:pt x="3505167" y="5364489"/>
                </a:cubicBezTo>
                <a:cubicBezTo>
                  <a:pt x="3505167" y="5438026"/>
                  <a:pt x="3564780" y="5497639"/>
                  <a:pt x="3638317" y="5497639"/>
                </a:cubicBezTo>
                <a:cubicBezTo>
                  <a:pt x="3711854" y="5497639"/>
                  <a:pt x="3771467" y="5438026"/>
                  <a:pt x="3771467" y="5364489"/>
                </a:cubicBezTo>
                <a:cubicBezTo>
                  <a:pt x="3771467" y="5290952"/>
                  <a:pt x="3711854" y="5231339"/>
                  <a:pt x="3638317" y="5231339"/>
                </a:cubicBezTo>
                <a:close/>
                <a:moveTo>
                  <a:pt x="3042648" y="5196299"/>
                </a:moveTo>
                <a:cubicBezTo>
                  <a:pt x="2949760" y="5196299"/>
                  <a:pt x="2874459" y="5271600"/>
                  <a:pt x="2874459" y="5364488"/>
                </a:cubicBezTo>
                <a:cubicBezTo>
                  <a:pt x="2874459" y="5457376"/>
                  <a:pt x="2949760" y="5532677"/>
                  <a:pt x="3042648" y="5532677"/>
                </a:cubicBezTo>
                <a:cubicBezTo>
                  <a:pt x="3135536" y="5532677"/>
                  <a:pt x="3210837" y="5457376"/>
                  <a:pt x="3210837" y="5364488"/>
                </a:cubicBezTo>
                <a:cubicBezTo>
                  <a:pt x="3210837" y="5271600"/>
                  <a:pt x="3135536" y="5196299"/>
                  <a:pt x="3042648" y="5196299"/>
                </a:cubicBezTo>
                <a:close/>
                <a:moveTo>
                  <a:pt x="66071" y="5164764"/>
                </a:moveTo>
                <a:cubicBezTo>
                  <a:pt x="52404" y="5164764"/>
                  <a:pt x="39061" y="5166149"/>
                  <a:pt x="26173" y="5168786"/>
                </a:cubicBezTo>
                <a:lnTo>
                  <a:pt x="0" y="5176911"/>
                </a:lnTo>
                <a:lnTo>
                  <a:pt x="0" y="5548562"/>
                </a:lnTo>
                <a:lnTo>
                  <a:pt x="26173" y="5556686"/>
                </a:lnTo>
                <a:cubicBezTo>
                  <a:pt x="39061" y="5559323"/>
                  <a:pt x="52404" y="5560708"/>
                  <a:pt x="66071" y="5560708"/>
                </a:cubicBezTo>
                <a:cubicBezTo>
                  <a:pt x="175408" y="5560708"/>
                  <a:pt x="264043" y="5472073"/>
                  <a:pt x="264043" y="5362736"/>
                </a:cubicBezTo>
                <a:cubicBezTo>
                  <a:pt x="264043" y="5253399"/>
                  <a:pt x="175408" y="5164764"/>
                  <a:pt x="66071" y="5164764"/>
                </a:cubicBezTo>
                <a:close/>
                <a:moveTo>
                  <a:pt x="2446980" y="5164764"/>
                </a:moveTo>
                <a:cubicBezTo>
                  <a:pt x="2336675" y="5164764"/>
                  <a:pt x="2247256" y="5254183"/>
                  <a:pt x="2247256" y="5364488"/>
                </a:cubicBezTo>
                <a:cubicBezTo>
                  <a:pt x="2247256" y="5474793"/>
                  <a:pt x="2336675" y="5564212"/>
                  <a:pt x="2446980" y="5564212"/>
                </a:cubicBezTo>
                <a:cubicBezTo>
                  <a:pt x="2557285" y="5564212"/>
                  <a:pt x="2646704" y="5474793"/>
                  <a:pt x="2646704" y="5364488"/>
                </a:cubicBezTo>
                <a:cubicBezTo>
                  <a:pt x="2646704" y="5254183"/>
                  <a:pt x="2557285" y="5164764"/>
                  <a:pt x="2446980" y="5164764"/>
                </a:cubicBezTo>
                <a:close/>
                <a:moveTo>
                  <a:pt x="661740" y="5136733"/>
                </a:moveTo>
                <a:cubicBezTo>
                  <a:pt x="536921" y="5136733"/>
                  <a:pt x="435736" y="5237918"/>
                  <a:pt x="435736" y="5362737"/>
                </a:cubicBezTo>
                <a:cubicBezTo>
                  <a:pt x="435736" y="5487556"/>
                  <a:pt x="536921" y="5588741"/>
                  <a:pt x="661740" y="5588741"/>
                </a:cubicBezTo>
                <a:cubicBezTo>
                  <a:pt x="786559" y="5588741"/>
                  <a:pt x="887744" y="5487556"/>
                  <a:pt x="887744" y="5362737"/>
                </a:cubicBezTo>
                <a:cubicBezTo>
                  <a:pt x="887744" y="5237918"/>
                  <a:pt x="786559" y="5136733"/>
                  <a:pt x="661740" y="5136733"/>
                </a:cubicBezTo>
                <a:close/>
                <a:moveTo>
                  <a:pt x="1851312" y="5136733"/>
                </a:moveTo>
                <a:cubicBezTo>
                  <a:pt x="1725526" y="5136733"/>
                  <a:pt x="1623556" y="5238703"/>
                  <a:pt x="1623556" y="5364489"/>
                </a:cubicBezTo>
                <a:cubicBezTo>
                  <a:pt x="1623556" y="5490275"/>
                  <a:pt x="1725526" y="5592245"/>
                  <a:pt x="1851312" y="5592245"/>
                </a:cubicBezTo>
                <a:cubicBezTo>
                  <a:pt x="1977098" y="5592245"/>
                  <a:pt x="2079068" y="5490275"/>
                  <a:pt x="2079068" y="5364489"/>
                </a:cubicBezTo>
                <a:cubicBezTo>
                  <a:pt x="2079068" y="5238703"/>
                  <a:pt x="1977098" y="5136733"/>
                  <a:pt x="1851312" y="5136733"/>
                </a:cubicBezTo>
                <a:close/>
                <a:moveTo>
                  <a:pt x="1257408" y="5122717"/>
                </a:moveTo>
                <a:cubicBezTo>
                  <a:pt x="1122914" y="5122717"/>
                  <a:pt x="1013885" y="5230962"/>
                  <a:pt x="1013885" y="5364488"/>
                </a:cubicBezTo>
                <a:cubicBezTo>
                  <a:pt x="1013885" y="5498014"/>
                  <a:pt x="1122914" y="5606259"/>
                  <a:pt x="1257408" y="5606259"/>
                </a:cubicBezTo>
                <a:cubicBezTo>
                  <a:pt x="1391889" y="5606259"/>
                  <a:pt x="1500918" y="5498014"/>
                  <a:pt x="1500918" y="5364488"/>
                </a:cubicBezTo>
                <a:cubicBezTo>
                  <a:pt x="1500918" y="5230962"/>
                  <a:pt x="1391889" y="5122717"/>
                  <a:pt x="1257408" y="5122717"/>
                </a:cubicBezTo>
                <a:close/>
                <a:moveTo>
                  <a:pt x="6019237" y="4761812"/>
                </a:moveTo>
                <a:cubicBezTo>
                  <a:pt x="6016334" y="4761812"/>
                  <a:pt x="6013981" y="4764165"/>
                  <a:pt x="6013981" y="4767068"/>
                </a:cubicBezTo>
                <a:cubicBezTo>
                  <a:pt x="6013981" y="4769971"/>
                  <a:pt x="6016334" y="4772324"/>
                  <a:pt x="6019237" y="4772324"/>
                </a:cubicBezTo>
                <a:cubicBezTo>
                  <a:pt x="6022140" y="4772324"/>
                  <a:pt x="6024493" y="4769971"/>
                  <a:pt x="6024493" y="4767068"/>
                </a:cubicBezTo>
                <a:cubicBezTo>
                  <a:pt x="6024493" y="4764165"/>
                  <a:pt x="6022140" y="4761812"/>
                  <a:pt x="6019237" y="4761812"/>
                </a:cubicBezTo>
                <a:close/>
                <a:moveTo>
                  <a:pt x="5423570" y="4733781"/>
                </a:moveTo>
                <a:cubicBezTo>
                  <a:pt x="5405186" y="4733781"/>
                  <a:pt x="5390282" y="4749469"/>
                  <a:pt x="5390282" y="4768821"/>
                </a:cubicBezTo>
                <a:cubicBezTo>
                  <a:pt x="5390282" y="4788173"/>
                  <a:pt x="5405186" y="4803861"/>
                  <a:pt x="5423570" y="4803861"/>
                </a:cubicBezTo>
                <a:cubicBezTo>
                  <a:pt x="5441954" y="4803861"/>
                  <a:pt x="5456858" y="4788173"/>
                  <a:pt x="5456858" y="4768821"/>
                </a:cubicBezTo>
                <a:cubicBezTo>
                  <a:pt x="5456858" y="4749469"/>
                  <a:pt x="5441954" y="4733781"/>
                  <a:pt x="5423570" y="4733781"/>
                </a:cubicBezTo>
                <a:close/>
                <a:moveTo>
                  <a:pt x="4829653" y="4698741"/>
                </a:moveTo>
                <a:cubicBezTo>
                  <a:pt x="4790949" y="4698741"/>
                  <a:pt x="4759574" y="4730116"/>
                  <a:pt x="4759574" y="4768820"/>
                </a:cubicBezTo>
                <a:cubicBezTo>
                  <a:pt x="4759574" y="4807524"/>
                  <a:pt x="4790949" y="4838899"/>
                  <a:pt x="4829653" y="4838899"/>
                </a:cubicBezTo>
                <a:cubicBezTo>
                  <a:pt x="4868357" y="4838899"/>
                  <a:pt x="4899732" y="4807524"/>
                  <a:pt x="4899732" y="4768820"/>
                </a:cubicBezTo>
                <a:cubicBezTo>
                  <a:pt x="4899732" y="4730116"/>
                  <a:pt x="4868357" y="4698741"/>
                  <a:pt x="4829653" y="4698741"/>
                </a:cubicBezTo>
                <a:close/>
                <a:moveTo>
                  <a:pt x="4233985" y="4663702"/>
                </a:moveTo>
                <a:cubicBezTo>
                  <a:pt x="4175929" y="4663702"/>
                  <a:pt x="4128866" y="4710765"/>
                  <a:pt x="4128866" y="4768820"/>
                </a:cubicBezTo>
                <a:cubicBezTo>
                  <a:pt x="4128866" y="4826875"/>
                  <a:pt x="4175929" y="4873938"/>
                  <a:pt x="4233985" y="4873938"/>
                </a:cubicBezTo>
                <a:cubicBezTo>
                  <a:pt x="4292039" y="4873938"/>
                  <a:pt x="4339102" y="4826875"/>
                  <a:pt x="4339102" y="4768820"/>
                </a:cubicBezTo>
                <a:cubicBezTo>
                  <a:pt x="4339102" y="4710765"/>
                  <a:pt x="4292039" y="4663702"/>
                  <a:pt x="4233985" y="4663702"/>
                </a:cubicBezTo>
                <a:close/>
                <a:moveTo>
                  <a:pt x="3636565" y="4628663"/>
                </a:moveTo>
                <a:cubicBezTo>
                  <a:pt x="3560125" y="4628663"/>
                  <a:pt x="3498159" y="4690629"/>
                  <a:pt x="3498159" y="4767069"/>
                </a:cubicBezTo>
                <a:cubicBezTo>
                  <a:pt x="3498159" y="4843509"/>
                  <a:pt x="3560125" y="4905475"/>
                  <a:pt x="3636565" y="4905475"/>
                </a:cubicBezTo>
                <a:cubicBezTo>
                  <a:pt x="3713005" y="4905475"/>
                  <a:pt x="3774971" y="4843509"/>
                  <a:pt x="3774971" y="4767069"/>
                </a:cubicBezTo>
                <a:cubicBezTo>
                  <a:pt x="3774971" y="4690629"/>
                  <a:pt x="3713005" y="4628663"/>
                  <a:pt x="3636565" y="4628663"/>
                </a:cubicBezTo>
                <a:close/>
                <a:moveTo>
                  <a:pt x="3044400" y="4593623"/>
                </a:moveTo>
                <a:cubicBezTo>
                  <a:pt x="2948609" y="4593623"/>
                  <a:pt x="2870955" y="4671277"/>
                  <a:pt x="2870955" y="4767068"/>
                </a:cubicBezTo>
                <a:cubicBezTo>
                  <a:pt x="2870955" y="4862859"/>
                  <a:pt x="2948609" y="4940513"/>
                  <a:pt x="3044400" y="4940513"/>
                </a:cubicBezTo>
                <a:cubicBezTo>
                  <a:pt x="3140191" y="4940513"/>
                  <a:pt x="3217845" y="4862859"/>
                  <a:pt x="3217845" y="4767068"/>
                </a:cubicBezTo>
                <a:cubicBezTo>
                  <a:pt x="3217845" y="4671277"/>
                  <a:pt x="3140191" y="4593623"/>
                  <a:pt x="3044400" y="4593623"/>
                </a:cubicBezTo>
                <a:close/>
                <a:moveTo>
                  <a:pt x="66075" y="4562088"/>
                </a:moveTo>
                <a:cubicBezTo>
                  <a:pt x="51924" y="4562088"/>
                  <a:pt x="38108" y="4563535"/>
                  <a:pt x="24765" y="4566288"/>
                </a:cubicBezTo>
                <a:lnTo>
                  <a:pt x="0" y="4574042"/>
                </a:lnTo>
                <a:lnTo>
                  <a:pt x="0" y="4963599"/>
                </a:lnTo>
                <a:lnTo>
                  <a:pt x="24765" y="4971352"/>
                </a:lnTo>
                <a:cubicBezTo>
                  <a:pt x="38108" y="4974106"/>
                  <a:pt x="51924" y="4975552"/>
                  <a:pt x="66075" y="4975552"/>
                </a:cubicBezTo>
                <a:cubicBezTo>
                  <a:pt x="179282" y="4975552"/>
                  <a:pt x="271055" y="4882995"/>
                  <a:pt x="271055" y="4768820"/>
                </a:cubicBezTo>
                <a:cubicBezTo>
                  <a:pt x="271055" y="4654645"/>
                  <a:pt x="179282" y="4562088"/>
                  <a:pt x="66075" y="4562088"/>
                </a:cubicBezTo>
                <a:close/>
                <a:moveTo>
                  <a:pt x="2448732" y="4562088"/>
                </a:moveTo>
                <a:cubicBezTo>
                  <a:pt x="2333589" y="4562088"/>
                  <a:pt x="2240248" y="4654645"/>
                  <a:pt x="2240248" y="4768820"/>
                </a:cubicBezTo>
                <a:cubicBezTo>
                  <a:pt x="2240248" y="4882995"/>
                  <a:pt x="2333589" y="4975552"/>
                  <a:pt x="2448732" y="4975552"/>
                </a:cubicBezTo>
                <a:cubicBezTo>
                  <a:pt x="2563875" y="4975552"/>
                  <a:pt x="2657216" y="4882995"/>
                  <a:pt x="2657216" y="4768820"/>
                </a:cubicBezTo>
                <a:cubicBezTo>
                  <a:pt x="2657216" y="4654645"/>
                  <a:pt x="2563875" y="4562088"/>
                  <a:pt x="2448732" y="4562088"/>
                </a:cubicBezTo>
                <a:close/>
                <a:moveTo>
                  <a:pt x="661744" y="4527049"/>
                </a:moveTo>
                <a:cubicBezTo>
                  <a:pt x="529185" y="4527049"/>
                  <a:pt x="421724" y="4634510"/>
                  <a:pt x="421724" y="4767069"/>
                </a:cubicBezTo>
                <a:cubicBezTo>
                  <a:pt x="421724" y="4899628"/>
                  <a:pt x="529185" y="5007089"/>
                  <a:pt x="661744" y="5007089"/>
                </a:cubicBezTo>
                <a:cubicBezTo>
                  <a:pt x="794303" y="5007089"/>
                  <a:pt x="901764" y="4899628"/>
                  <a:pt x="901764" y="4767069"/>
                </a:cubicBezTo>
                <a:cubicBezTo>
                  <a:pt x="901764" y="4634510"/>
                  <a:pt x="794303" y="4527049"/>
                  <a:pt x="661744" y="4527049"/>
                </a:cubicBezTo>
                <a:close/>
                <a:moveTo>
                  <a:pt x="1853063" y="4527049"/>
                </a:moveTo>
                <a:cubicBezTo>
                  <a:pt x="1718569" y="4527049"/>
                  <a:pt x="1609540" y="4635294"/>
                  <a:pt x="1609540" y="4768820"/>
                </a:cubicBezTo>
                <a:cubicBezTo>
                  <a:pt x="1609540" y="4902346"/>
                  <a:pt x="1718569" y="5010591"/>
                  <a:pt x="1853063" y="5010591"/>
                </a:cubicBezTo>
                <a:cubicBezTo>
                  <a:pt x="1987557" y="5010591"/>
                  <a:pt x="2096586" y="4902346"/>
                  <a:pt x="2096586" y="4768820"/>
                </a:cubicBezTo>
                <a:cubicBezTo>
                  <a:pt x="2096586" y="4635294"/>
                  <a:pt x="1987557" y="4527049"/>
                  <a:pt x="1853063" y="4527049"/>
                </a:cubicBezTo>
                <a:close/>
                <a:moveTo>
                  <a:pt x="1257410" y="4502521"/>
                </a:moveTo>
                <a:cubicBezTo>
                  <a:pt x="1111305" y="4502521"/>
                  <a:pt x="992863" y="4620963"/>
                  <a:pt x="992863" y="4767068"/>
                </a:cubicBezTo>
                <a:cubicBezTo>
                  <a:pt x="992863" y="4913173"/>
                  <a:pt x="1111305" y="5031615"/>
                  <a:pt x="1257410" y="5031615"/>
                </a:cubicBezTo>
                <a:cubicBezTo>
                  <a:pt x="1403500" y="5031615"/>
                  <a:pt x="1521942" y="4913173"/>
                  <a:pt x="1521942" y="4767068"/>
                </a:cubicBezTo>
                <a:cubicBezTo>
                  <a:pt x="1521942" y="4620963"/>
                  <a:pt x="1403500" y="4502521"/>
                  <a:pt x="1257410" y="4502521"/>
                </a:cubicBezTo>
                <a:close/>
                <a:moveTo>
                  <a:pt x="6020989" y="4169670"/>
                </a:moveTo>
                <a:cubicBezTo>
                  <a:pt x="6019054" y="4169670"/>
                  <a:pt x="6017485" y="4171239"/>
                  <a:pt x="6017485" y="4173174"/>
                </a:cubicBezTo>
                <a:cubicBezTo>
                  <a:pt x="6017485" y="4175109"/>
                  <a:pt x="6019054" y="4176678"/>
                  <a:pt x="6020989" y="4176678"/>
                </a:cubicBezTo>
                <a:cubicBezTo>
                  <a:pt x="6022924" y="4176678"/>
                  <a:pt x="6024493" y="4175109"/>
                  <a:pt x="6024493" y="4173174"/>
                </a:cubicBezTo>
                <a:cubicBezTo>
                  <a:pt x="6024493" y="4171239"/>
                  <a:pt x="6022924" y="4169670"/>
                  <a:pt x="6020989" y="4169670"/>
                </a:cubicBezTo>
                <a:close/>
                <a:moveTo>
                  <a:pt x="5425321" y="4141638"/>
                </a:moveTo>
                <a:cubicBezTo>
                  <a:pt x="5407904" y="4141638"/>
                  <a:pt x="5393785" y="4155757"/>
                  <a:pt x="5393785" y="4173174"/>
                </a:cubicBezTo>
                <a:cubicBezTo>
                  <a:pt x="5393785" y="4190591"/>
                  <a:pt x="5407904" y="4204688"/>
                  <a:pt x="5425321" y="4204688"/>
                </a:cubicBezTo>
                <a:cubicBezTo>
                  <a:pt x="5442738" y="4204688"/>
                  <a:pt x="5456857" y="4190591"/>
                  <a:pt x="5456857" y="4173174"/>
                </a:cubicBezTo>
                <a:cubicBezTo>
                  <a:pt x="5456857" y="4155757"/>
                  <a:pt x="5442738" y="4141638"/>
                  <a:pt x="5425321" y="4141638"/>
                </a:cubicBezTo>
                <a:close/>
                <a:moveTo>
                  <a:pt x="4827901" y="4106599"/>
                </a:moveTo>
                <a:cubicBezTo>
                  <a:pt x="4792100" y="4106599"/>
                  <a:pt x="4763078" y="4136406"/>
                  <a:pt x="4763078" y="4173174"/>
                </a:cubicBezTo>
                <a:cubicBezTo>
                  <a:pt x="4763078" y="4209920"/>
                  <a:pt x="4792100" y="4239727"/>
                  <a:pt x="4827901" y="4239727"/>
                </a:cubicBezTo>
                <a:cubicBezTo>
                  <a:pt x="4863702" y="4239727"/>
                  <a:pt x="4892724" y="4209920"/>
                  <a:pt x="4892724" y="4173174"/>
                </a:cubicBezTo>
                <a:cubicBezTo>
                  <a:pt x="4892724" y="4136406"/>
                  <a:pt x="4863702" y="4106599"/>
                  <a:pt x="4827901" y="4106599"/>
                </a:cubicBezTo>
                <a:close/>
                <a:moveTo>
                  <a:pt x="4233985" y="4071561"/>
                </a:moveTo>
                <a:cubicBezTo>
                  <a:pt x="4177864" y="4071561"/>
                  <a:pt x="4132370" y="4117055"/>
                  <a:pt x="4132370" y="4173174"/>
                </a:cubicBezTo>
                <a:cubicBezTo>
                  <a:pt x="4132370" y="4229272"/>
                  <a:pt x="4177864" y="4274766"/>
                  <a:pt x="4233985" y="4274766"/>
                </a:cubicBezTo>
                <a:cubicBezTo>
                  <a:pt x="4290104" y="4274766"/>
                  <a:pt x="4335599" y="4229272"/>
                  <a:pt x="4335599" y="4173174"/>
                </a:cubicBezTo>
                <a:cubicBezTo>
                  <a:pt x="4335599" y="4117055"/>
                  <a:pt x="4290104" y="4071561"/>
                  <a:pt x="4233985" y="4071561"/>
                </a:cubicBezTo>
                <a:close/>
                <a:moveTo>
                  <a:pt x="3638317" y="4040025"/>
                </a:moveTo>
                <a:cubicBezTo>
                  <a:pt x="3564780" y="4040025"/>
                  <a:pt x="3505167" y="4099638"/>
                  <a:pt x="3505167" y="4173174"/>
                </a:cubicBezTo>
                <a:cubicBezTo>
                  <a:pt x="3505167" y="4246689"/>
                  <a:pt x="3564780" y="4306302"/>
                  <a:pt x="3638317" y="4306302"/>
                </a:cubicBezTo>
                <a:cubicBezTo>
                  <a:pt x="3711854" y="4306302"/>
                  <a:pt x="3771467" y="4246689"/>
                  <a:pt x="3771467" y="4173174"/>
                </a:cubicBezTo>
                <a:cubicBezTo>
                  <a:pt x="3771467" y="4099638"/>
                  <a:pt x="3711854" y="4040025"/>
                  <a:pt x="3638317" y="4040025"/>
                </a:cubicBezTo>
                <a:close/>
                <a:moveTo>
                  <a:pt x="3044400" y="4004986"/>
                </a:moveTo>
                <a:cubicBezTo>
                  <a:pt x="2952479" y="4004986"/>
                  <a:pt x="2877963" y="4079502"/>
                  <a:pt x="2877963" y="4171423"/>
                </a:cubicBezTo>
                <a:cubicBezTo>
                  <a:pt x="2877963" y="4263321"/>
                  <a:pt x="2952479" y="4337837"/>
                  <a:pt x="3044400" y="4337837"/>
                </a:cubicBezTo>
                <a:cubicBezTo>
                  <a:pt x="3136321" y="4337837"/>
                  <a:pt x="3210837" y="4263321"/>
                  <a:pt x="3210837" y="4171423"/>
                </a:cubicBezTo>
                <a:cubicBezTo>
                  <a:pt x="3210837" y="4079502"/>
                  <a:pt x="3136321" y="4004986"/>
                  <a:pt x="3044400" y="4004986"/>
                </a:cubicBezTo>
                <a:close/>
                <a:moveTo>
                  <a:pt x="66076" y="3973453"/>
                </a:moveTo>
                <a:cubicBezTo>
                  <a:pt x="52409" y="3973453"/>
                  <a:pt x="39065" y="3974838"/>
                  <a:pt x="26178" y="3977475"/>
                </a:cubicBezTo>
                <a:lnTo>
                  <a:pt x="0" y="3985601"/>
                </a:lnTo>
                <a:lnTo>
                  <a:pt x="0" y="4357225"/>
                </a:lnTo>
                <a:lnTo>
                  <a:pt x="26178" y="4365350"/>
                </a:lnTo>
                <a:cubicBezTo>
                  <a:pt x="39065" y="4367987"/>
                  <a:pt x="52409" y="4369372"/>
                  <a:pt x="66076" y="4369372"/>
                </a:cubicBezTo>
                <a:cubicBezTo>
                  <a:pt x="175413" y="4369372"/>
                  <a:pt x="264048" y="4280737"/>
                  <a:pt x="264048" y="4171424"/>
                </a:cubicBezTo>
                <a:cubicBezTo>
                  <a:pt x="264048" y="4062087"/>
                  <a:pt x="175413" y="3973453"/>
                  <a:pt x="66076" y="3973453"/>
                </a:cubicBezTo>
                <a:close/>
                <a:moveTo>
                  <a:pt x="2446980" y="3973452"/>
                </a:moveTo>
                <a:cubicBezTo>
                  <a:pt x="2336675" y="3973452"/>
                  <a:pt x="2247256" y="4062870"/>
                  <a:pt x="2247256" y="4173175"/>
                </a:cubicBezTo>
                <a:cubicBezTo>
                  <a:pt x="2247256" y="4283457"/>
                  <a:pt x="2336675" y="4372876"/>
                  <a:pt x="2446980" y="4372876"/>
                </a:cubicBezTo>
                <a:cubicBezTo>
                  <a:pt x="2557285" y="4372876"/>
                  <a:pt x="2646704" y="4283457"/>
                  <a:pt x="2646704" y="4173175"/>
                </a:cubicBezTo>
                <a:cubicBezTo>
                  <a:pt x="2646704" y="4062870"/>
                  <a:pt x="2557285" y="3973452"/>
                  <a:pt x="2446980" y="3973452"/>
                </a:cubicBezTo>
                <a:close/>
                <a:moveTo>
                  <a:pt x="661745" y="3945420"/>
                </a:moveTo>
                <a:cubicBezTo>
                  <a:pt x="536926" y="3945420"/>
                  <a:pt x="435741" y="4046605"/>
                  <a:pt x="435741" y="4171423"/>
                </a:cubicBezTo>
                <a:cubicBezTo>
                  <a:pt x="435741" y="4296219"/>
                  <a:pt x="536926" y="4397404"/>
                  <a:pt x="661745" y="4397404"/>
                </a:cubicBezTo>
                <a:cubicBezTo>
                  <a:pt x="786564" y="4397404"/>
                  <a:pt x="887749" y="4296219"/>
                  <a:pt x="887749" y="4171423"/>
                </a:cubicBezTo>
                <a:cubicBezTo>
                  <a:pt x="887749" y="4046605"/>
                  <a:pt x="786564" y="3945420"/>
                  <a:pt x="661745" y="3945420"/>
                </a:cubicBezTo>
                <a:close/>
                <a:moveTo>
                  <a:pt x="1853064" y="3945420"/>
                </a:moveTo>
                <a:cubicBezTo>
                  <a:pt x="1728245" y="3945420"/>
                  <a:pt x="1627060" y="4046605"/>
                  <a:pt x="1627060" y="4171423"/>
                </a:cubicBezTo>
                <a:cubicBezTo>
                  <a:pt x="1627060" y="4296219"/>
                  <a:pt x="1728245" y="4397404"/>
                  <a:pt x="1853064" y="4397404"/>
                </a:cubicBezTo>
                <a:cubicBezTo>
                  <a:pt x="1977883" y="4397404"/>
                  <a:pt x="2079068" y="4296219"/>
                  <a:pt x="2079068" y="4171423"/>
                </a:cubicBezTo>
                <a:cubicBezTo>
                  <a:pt x="2079068" y="4046605"/>
                  <a:pt x="1977883" y="3945420"/>
                  <a:pt x="1853064" y="3945420"/>
                </a:cubicBezTo>
                <a:close/>
                <a:moveTo>
                  <a:pt x="1257413" y="3931404"/>
                </a:moveTo>
                <a:cubicBezTo>
                  <a:pt x="1124855" y="3931404"/>
                  <a:pt x="1017394" y="4038865"/>
                  <a:pt x="1017394" y="4171423"/>
                </a:cubicBezTo>
                <a:cubicBezTo>
                  <a:pt x="1017394" y="4303959"/>
                  <a:pt x="1124855" y="4411420"/>
                  <a:pt x="1257413" y="4411420"/>
                </a:cubicBezTo>
                <a:cubicBezTo>
                  <a:pt x="1389955" y="4411420"/>
                  <a:pt x="1497416" y="4303959"/>
                  <a:pt x="1497416" y="4171423"/>
                </a:cubicBezTo>
                <a:cubicBezTo>
                  <a:pt x="1497416" y="4038865"/>
                  <a:pt x="1389955" y="3931404"/>
                  <a:pt x="1257413" y="3931404"/>
                </a:cubicBezTo>
                <a:close/>
                <a:moveTo>
                  <a:pt x="6019237" y="3574006"/>
                </a:moveTo>
                <a:cubicBezTo>
                  <a:pt x="6018270" y="3574006"/>
                  <a:pt x="6017485" y="3574791"/>
                  <a:pt x="6017485" y="3575758"/>
                </a:cubicBezTo>
                <a:cubicBezTo>
                  <a:pt x="6017485" y="3576726"/>
                  <a:pt x="6018270" y="3577509"/>
                  <a:pt x="6019237" y="3577509"/>
                </a:cubicBezTo>
                <a:cubicBezTo>
                  <a:pt x="6020205" y="3577509"/>
                  <a:pt x="6020989" y="3576726"/>
                  <a:pt x="6020989" y="3575758"/>
                </a:cubicBezTo>
                <a:cubicBezTo>
                  <a:pt x="6020989" y="3574791"/>
                  <a:pt x="6020205" y="3574006"/>
                  <a:pt x="6019237" y="3574006"/>
                </a:cubicBezTo>
                <a:close/>
                <a:moveTo>
                  <a:pt x="5423569" y="3552983"/>
                </a:moveTo>
                <a:cubicBezTo>
                  <a:pt x="5409055" y="3552983"/>
                  <a:pt x="5397289" y="3563966"/>
                  <a:pt x="5397289" y="3577511"/>
                </a:cubicBezTo>
                <a:cubicBezTo>
                  <a:pt x="5397289" y="3591058"/>
                  <a:pt x="5409055" y="3602039"/>
                  <a:pt x="5423569" y="3602039"/>
                </a:cubicBezTo>
                <a:cubicBezTo>
                  <a:pt x="5438083" y="3602039"/>
                  <a:pt x="5449849" y="3591058"/>
                  <a:pt x="5449849" y="3577511"/>
                </a:cubicBezTo>
                <a:cubicBezTo>
                  <a:pt x="5449849" y="3563966"/>
                  <a:pt x="5438083" y="3552983"/>
                  <a:pt x="5423569" y="3552983"/>
                </a:cubicBezTo>
                <a:close/>
                <a:moveTo>
                  <a:pt x="4827901" y="3517943"/>
                </a:moveTo>
                <a:cubicBezTo>
                  <a:pt x="4795971" y="3517943"/>
                  <a:pt x="4770086" y="3543829"/>
                  <a:pt x="4770086" y="3575759"/>
                </a:cubicBezTo>
                <a:cubicBezTo>
                  <a:pt x="4770086" y="3607690"/>
                  <a:pt x="4795971" y="3633574"/>
                  <a:pt x="4827901" y="3633574"/>
                </a:cubicBezTo>
                <a:cubicBezTo>
                  <a:pt x="4859831" y="3633574"/>
                  <a:pt x="4885716" y="3607690"/>
                  <a:pt x="4885716" y="3575759"/>
                </a:cubicBezTo>
                <a:cubicBezTo>
                  <a:pt x="4885716" y="3543829"/>
                  <a:pt x="4859831" y="3517943"/>
                  <a:pt x="4827901" y="3517943"/>
                </a:cubicBezTo>
                <a:close/>
                <a:moveTo>
                  <a:pt x="4233985" y="3486409"/>
                </a:moveTo>
                <a:cubicBezTo>
                  <a:pt x="4183670" y="3486409"/>
                  <a:pt x="4142882" y="3527197"/>
                  <a:pt x="4142882" y="3577511"/>
                </a:cubicBezTo>
                <a:cubicBezTo>
                  <a:pt x="4142882" y="3627825"/>
                  <a:pt x="4183670" y="3668613"/>
                  <a:pt x="4233985" y="3668613"/>
                </a:cubicBezTo>
                <a:cubicBezTo>
                  <a:pt x="4284298" y="3668613"/>
                  <a:pt x="4325086" y="3627825"/>
                  <a:pt x="4325086" y="3577511"/>
                </a:cubicBezTo>
                <a:cubicBezTo>
                  <a:pt x="4325086" y="3527197"/>
                  <a:pt x="4284298" y="3486409"/>
                  <a:pt x="4233985" y="3486409"/>
                </a:cubicBezTo>
                <a:close/>
                <a:moveTo>
                  <a:pt x="3638316" y="3454874"/>
                </a:moveTo>
                <a:cubicBezTo>
                  <a:pt x="3570585" y="3454874"/>
                  <a:pt x="3515678" y="3509777"/>
                  <a:pt x="3515678" y="3577511"/>
                </a:cubicBezTo>
                <a:cubicBezTo>
                  <a:pt x="3515678" y="3645243"/>
                  <a:pt x="3570585" y="3700150"/>
                  <a:pt x="3638316" y="3700150"/>
                </a:cubicBezTo>
                <a:cubicBezTo>
                  <a:pt x="3706047" y="3700150"/>
                  <a:pt x="3760954" y="3645243"/>
                  <a:pt x="3760954" y="3577511"/>
                </a:cubicBezTo>
                <a:cubicBezTo>
                  <a:pt x="3760954" y="3509777"/>
                  <a:pt x="3706047" y="3454874"/>
                  <a:pt x="3638316" y="3454874"/>
                </a:cubicBezTo>
                <a:close/>
                <a:moveTo>
                  <a:pt x="3044400" y="3426842"/>
                </a:moveTo>
                <a:cubicBezTo>
                  <a:pt x="2960220" y="3426842"/>
                  <a:pt x="2891979" y="3494300"/>
                  <a:pt x="2891979" y="3577511"/>
                </a:cubicBezTo>
                <a:cubicBezTo>
                  <a:pt x="2891979" y="3660723"/>
                  <a:pt x="2960220" y="3728180"/>
                  <a:pt x="3044400" y="3728180"/>
                </a:cubicBezTo>
                <a:cubicBezTo>
                  <a:pt x="3128580" y="3728180"/>
                  <a:pt x="3196821" y="3660723"/>
                  <a:pt x="3196821" y="3577511"/>
                </a:cubicBezTo>
                <a:cubicBezTo>
                  <a:pt x="3196821" y="3494300"/>
                  <a:pt x="3128580" y="3426842"/>
                  <a:pt x="3044400" y="3426842"/>
                </a:cubicBezTo>
                <a:close/>
                <a:moveTo>
                  <a:pt x="66079" y="3398811"/>
                </a:moveTo>
                <a:lnTo>
                  <a:pt x="0" y="3412153"/>
                </a:lnTo>
                <a:lnTo>
                  <a:pt x="0" y="3739370"/>
                </a:lnTo>
                <a:lnTo>
                  <a:pt x="66079" y="3752710"/>
                </a:lnTo>
                <a:cubicBezTo>
                  <a:pt x="163805" y="3752710"/>
                  <a:pt x="243028" y="3673487"/>
                  <a:pt x="243028" y="3575761"/>
                </a:cubicBezTo>
                <a:cubicBezTo>
                  <a:pt x="243028" y="3478035"/>
                  <a:pt x="163805" y="3398811"/>
                  <a:pt x="66079" y="3398811"/>
                </a:cubicBezTo>
                <a:close/>
                <a:moveTo>
                  <a:pt x="2446980" y="3398809"/>
                </a:moveTo>
                <a:cubicBezTo>
                  <a:pt x="2348286" y="3398809"/>
                  <a:pt x="2268279" y="3478819"/>
                  <a:pt x="2268279" y="3577512"/>
                </a:cubicBezTo>
                <a:cubicBezTo>
                  <a:pt x="2268279" y="3676206"/>
                  <a:pt x="2348286" y="3756213"/>
                  <a:pt x="2446980" y="3756213"/>
                </a:cubicBezTo>
                <a:cubicBezTo>
                  <a:pt x="2545674" y="3756213"/>
                  <a:pt x="2625681" y="3676206"/>
                  <a:pt x="2625681" y="3577512"/>
                </a:cubicBezTo>
                <a:cubicBezTo>
                  <a:pt x="2625681" y="3478819"/>
                  <a:pt x="2545674" y="3398809"/>
                  <a:pt x="2446980" y="3398809"/>
                </a:cubicBezTo>
                <a:close/>
                <a:moveTo>
                  <a:pt x="661747" y="3377789"/>
                </a:moveTo>
                <a:cubicBezTo>
                  <a:pt x="552410" y="3377789"/>
                  <a:pt x="463775" y="3466423"/>
                  <a:pt x="463775" y="3575760"/>
                </a:cubicBezTo>
                <a:cubicBezTo>
                  <a:pt x="463775" y="3685097"/>
                  <a:pt x="552410" y="3773731"/>
                  <a:pt x="661747" y="3773731"/>
                </a:cubicBezTo>
                <a:cubicBezTo>
                  <a:pt x="771084" y="3773731"/>
                  <a:pt x="859719" y="3685097"/>
                  <a:pt x="859719" y="3575760"/>
                </a:cubicBezTo>
                <a:cubicBezTo>
                  <a:pt x="859719" y="3466423"/>
                  <a:pt x="771084" y="3377789"/>
                  <a:pt x="661747" y="3377789"/>
                </a:cubicBezTo>
                <a:close/>
                <a:moveTo>
                  <a:pt x="1853063" y="3377789"/>
                </a:moveTo>
                <a:cubicBezTo>
                  <a:pt x="1743726" y="3377789"/>
                  <a:pt x="1655091" y="3466423"/>
                  <a:pt x="1655091" y="3575759"/>
                </a:cubicBezTo>
                <a:cubicBezTo>
                  <a:pt x="1655091" y="3685097"/>
                  <a:pt x="1743726" y="3773731"/>
                  <a:pt x="1853063" y="3773731"/>
                </a:cubicBezTo>
                <a:cubicBezTo>
                  <a:pt x="1962400" y="3773731"/>
                  <a:pt x="2051035" y="3685097"/>
                  <a:pt x="2051035" y="3575759"/>
                </a:cubicBezTo>
                <a:cubicBezTo>
                  <a:pt x="2051035" y="3466423"/>
                  <a:pt x="1962400" y="3377789"/>
                  <a:pt x="1853063" y="3377789"/>
                </a:cubicBezTo>
                <a:close/>
                <a:moveTo>
                  <a:pt x="1259147" y="3370779"/>
                </a:moveTo>
                <a:cubicBezTo>
                  <a:pt x="1144992" y="3370779"/>
                  <a:pt x="1052435" y="3463336"/>
                  <a:pt x="1052435" y="3577511"/>
                </a:cubicBezTo>
                <a:cubicBezTo>
                  <a:pt x="1052435" y="3691687"/>
                  <a:pt x="1144992" y="3784243"/>
                  <a:pt x="1259147" y="3784243"/>
                </a:cubicBezTo>
                <a:cubicBezTo>
                  <a:pt x="1373322" y="3784243"/>
                  <a:pt x="1465879" y="3691687"/>
                  <a:pt x="1465879" y="3577511"/>
                </a:cubicBezTo>
                <a:cubicBezTo>
                  <a:pt x="1465879" y="3463336"/>
                  <a:pt x="1373322" y="3370779"/>
                  <a:pt x="1259147" y="3370779"/>
                </a:cubicBezTo>
                <a:close/>
                <a:moveTo>
                  <a:pt x="5425321" y="2967827"/>
                </a:moveTo>
                <a:cubicBezTo>
                  <a:pt x="5417580" y="2967827"/>
                  <a:pt x="5411305" y="2974102"/>
                  <a:pt x="5411305" y="2981843"/>
                </a:cubicBezTo>
                <a:cubicBezTo>
                  <a:pt x="5411305" y="2989584"/>
                  <a:pt x="5417580" y="2995859"/>
                  <a:pt x="5425321" y="2995859"/>
                </a:cubicBezTo>
                <a:cubicBezTo>
                  <a:pt x="5433062" y="2995859"/>
                  <a:pt x="5439337" y="2989584"/>
                  <a:pt x="5439337" y="2981843"/>
                </a:cubicBezTo>
                <a:cubicBezTo>
                  <a:pt x="5439337" y="2974102"/>
                  <a:pt x="5433062" y="2967827"/>
                  <a:pt x="5425321" y="2967827"/>
                </a:cubicBezTo>
                <a:close/>
                <a:moveTo>
                  <a:pt x="4827900" y="2936292"/>
                </a:moveTo>
                <a:cubicBezTo>
                  <a:pt x="4803710" y="2936292"/>
                  <a:pt x="4784101" y="2955901"/>
                  <a:pt x="4784101" y="2980091"/>
                </a:cubicBezTo>
                <a:cubicBezTo>
                  <a:pt x="4784101" y="3004282"/>
                  <a:pt x="4803710" y="3023891"/>
                  <a:pt x="4827900" y="3023891"/>
                </a:cubicBezTo>
                <a:cubicBezTo>
                  <a:pt x="4852090" y="3023891"/>
                  <a:pt x="4871699" y="3004282"/>
                  <a:pt x="4871699" y="2980091"/>
                </a:cubicBezTo>
                <a:cubicBezTo>
                  <a:pt x="4871699" y="2955901"/>
                  <a:pt x="4852090" y="2936292"/>
                  <a:pt x="4827900" y="2936292"/>
                </a:cubicBezTo>
                <a:close/>
                <a:moveTo>
                  <a:pt x="4233986" y="2908262"/>
                </a:moveTo>
                <a:cubicBezTo>
                  <a:pt x="4193347" y="2908262"/>
                  <a:pt x="4160402" y="2941205"/>
                  <a:pt x="4160402" y="2981844"/>
                </a:cubicBezTo>
                <a:cubicBezTo>
                  <a:pt x="4160402" y="3022483"/>
                  <a:pt x="4193347" y="3055429"/>
                  <a:pt x="4233986" y="3055429"/>
                </a:cubicBezTo>
                <a:cubicBezTo>
                  <a:pt x="4274625" y="3055429"/>
                  <a:pt x="4307568" y="3022483"/>
                  <a:pt x="4307568" y="2981844"/>
                </a:cubicBezTo>
                <a:cubicBezTo>
                  <a:pt x="4307568" y="2941205"/>
                  <a:pt x="4274625" y="2908262"/>
                  <a:pt x="4233986" y="2908262"/>
                </a:cubicBezTo>
                <a:close/>
                <a:moveTo>
                  <a:pt x="3638316" y="2880230"/>
                </a:moveTo>
                <a:cubicBezTo>
                  <a:pt x="3582196" y="2880230"/>
                  <a:pt x="3536702" y="2925723"/>
                  <a:pt x="3536702" y="2981843"/>
                </a:cubicBezTo>
                <a:cubicBezTo>
                  <a:pt x="3536702" y="3037965"/>
                  <a:pt x="3582196" y="3083459"/>
                  <a:pt x="3638316" y="3083459"/>
                </a:cubicBezTo>
                <a:cubicBezTo>
                  <a:pt x="3694436" y="3083459"/>
                  <a:pt x="3739930" y="3037965"/>
                  <a:pt x="3739930" y="2981843"/>
                </a:cubicBezTo>
                <a:cubicBezTo>
                  <a:pt x="3739930" y="2925723"/>
                  <a:pt x="3694436" y="2880230"/>
                  <a:pt x="3638316" y="2880230"/>
                </a:cubicBezTo>
                <a:close/>
                <a:moveTo>
                  <a:pt x="3042648" y="2852200"/>
                </a:moveTo>
                <a:cubicBezTo>
                  <a:pt x="2971046" y="2852200"/>
                  <a:pt x="2913002" y="2909459"/>
                  <a:pt x="2913002" y="2980092"/>
                </a:cubicBezTo>
                <a:cubicBezTo>
                  <a:pt x="2913002" y="3050727"/>
                  <a:pt x="2971046" y="3107988"/>
                  <a:pt x="3042648" y="3107988"/>
                </a:cubicBezTo>
                <a:cubicBezTo>
                  <a:pt x="3114250" y="3107988"/>
                  <a:pt x="3172294" y="3050727"/>
                  <a:pt x="3172294" y="2980092"/>
                </a:cubicBezTo>
                <a:cubicBezTo>
                  <a:pt x="3172294" y="2909459"/>
                  <a:pt x="3114250" y="2852200"/>
                  <a:pt x="3042648" y="2852200"/>
                </a:cubicBezTo>
                <a:close/>
                <a:moveTo>
                  <a:pt x="67832" y="2831178"/>
                </a:moveTo>
                <a:cubicBezTo>
                  <a:pt x="47029" y="2831178"/>
                  <a:pt x="27211" y="2835394"/>
                  <a:pt x="9185" y="2843018"/>
                </a:cubicBezTo>
                <a:lnTo>
                  <a:pt x="0" y="2849211"/>
                </a:lnTo>
                <a:lnTo>
                  <a:pt x="0" y="3114480"/>
                </a:lnTo>
                <a:lnTo>
                  <a:pt x="9185" y="3120673"/>
                </a:lnTo>
                <a:cubicBezTo>
                  <a:pt x="27211" y="3128297"/>
                  <a:pt x="47029" y="3132513"/>
                  <a:pt x="67832" y="3132513"/>
                </a:cubicBezTo>
                <a:cubicBezTo>
                  <a:pt x="151044" y="3132513"/>
                  <a:pt x="218501" y="3065057"/>
                  <a:pt x="218501" y="2981844"/>
                </a:cubicBezTo>
                <a:cubicBezTo>
                  <a:pt x="218501" y="2898633"/>
                  <a:pt x="151044" y="2831178"/>
                  <a:pt x="67832" y="2831178"/>
                </a:cubicBezTo>
                <a:close/>
                <a:moveTo>
                  <a:pt x="2448732" y="2831177"/>
                </a:moveTo>
                <a:cubicBezTo>
                  <a:pt x="2364552" y="2831177"/>
                  <a:pt x="2296311" y="2898632"/>
                  <a:pt x="2296311" y="2981843"/>
                </a:cubicBezTo>
                <a:cubicBezTo>
                  <a:pt x="2296311" y="3065056"/>
                  <a:pt x="2364552" y="3132513"/>
                  <a:pt x="2448732" y="3132513"/>
                </a:cubicBezTo>
                <a:cubicBezTo>
                  <a:pt x="2532912" y="3132513"/>
                  <a:pt x="2601153" y="3065056"/>
                  <a:pt x="2601153" y="2981843"/>
                </a:cubicBezTo>
                <a:cubicBezTo>
                  <a:pt x="2601153" y="2898632"/>
                  <a:pt x="2532912" y="2831177"/>
                  <a:pt x="2448732" y="2831177"/>
                </a:cubicBezTo>
                <a:close/>
                <a:moveTo>
                  <a:pt x="663501" y="2817162"/>
                </a:moveTo>
                <a:cubicBezTo>
                  <a:pt x="572548" y="2817162"/>
                  <a:pt x="498816" y="2890892"/>
                  <a:pt x="498816" y="2981844"/>
                </a:cubicBezTo>
                <a:cubicBezTo>
                  <a:pt x="498816" y="3072798"/>
                  <a:pt x="572548" y="3146530"/>
                  <a:pt x="663501" y="3146530"/>
                </a:cubicBezTo>
                <a:cubicBezTo>
                  <a:pt x="754454" y="3146530"/>
                  <a:pt x="828186" y="3072798"/>
                  <a:pt x="828186" y="2981844"/>
                </a:cubicBezTo>
                <a:cubicBezTo>
                  <a:pt x="828186" y="2890892"/>
                  <a:pt x="754454" y="2817162"/>
                  <a:pt x="663501" y="2817162"/>
                </a:cubicBezTo>
                <a:close/>
                <a:moveTo>
                  <a:pt x="1853064" y="2813657"/>
                </a:moveTo>
                <a:cubicBezTo>
                  <a:pt x="1761143" y="2813657"/>
                  <a:pt x="1686627" y="2888956"/>
                  <a:pt x="1686627" y="2981843"/>
                </a:cubicBezTo>
                <a:cubicBezTo>
                  <a:pt x="1686627" y="3074733"/>
                  <a:pt x="1761143" y="3150034"/>
                  <a:pt x="1853064" y="3150034"/>
                </a:cubicBezTo>
                <a:cubicBezTo>
                  <a:pt x="1944985" y="3150034"/>
                  <a:pt x="2019501" y="3074733"/>
                  <a:pt x="2019501" y="2981843"/>
                </a:cubicBezTo>
                <a:cubicBezTo>
                  <a:pt x="2019501" y="2888956"/>
                  <a:pt x="1944985" y="2813657"/>
                  <a:pt x="1853064" y="2813657"/>
                </a:cubicBezTo>
                <a:close/>
                <a:moveTo>
                  <a:pt x="1259147" y="2810154"/>
                </a:moveTo>
                <a:cubicBezTo>
                  <a:pt x="1164346" y="2810154"/>
                  <a:pt x="1087476" y="2887023"/>
                  <a:pt x="1087476" y="2981847"/>
                </a:cubicBezTo>
                <a:cubicBezTo>
                  <a:pt x="1087476" y="3076670"/>
                  <a:pt x="1164346" y="3153539"/>
                  <a:pt x="1259147" y="3153539"/>
                </a:cubicBezTo>
                <a:cubicBezTo>
                  <a:pt x="1353970" y="3153539"/>
                  <a:pt x="1430840" y="3076670"/>
                  <a:pt x="1430840" y="2981847"/>
                </a:cubicBezTo>
                <a:cubicBezTo>
                  <a:pt x="1430840" y="2887023"/>
                  <a:pt x="1353970" y="2810154"/>
                  <a:pt x="1259147" y="2810154"/>
                </a:cubicBezTo>
                <a:close/>
                <a:moveTo>
                  <a:pt x="5425321" y="2382683"/>
                </a:moveTo>
                <a:cubicBezTo>
                  <a:pt x="5423386" y="2382683"/>
                  <a:pt x="5421817" y="2384252"/>
                  <a:pt x="5421817" y="2386187"/>
                </a:cubicBezTo>
                <a:cubicBezTo>
                  <a:pt x="5421817" y="2388122"/>
                  <a:pt x="5423386" y="2389690"/>
                  <a:pt x="5425321" y="2389690"/>
                </a:cubicBezTo>
                <a:cubicBezTo>
                  <a:pt x="5427256" y="2389690"/>
                  <a:pt x="5428825" y="2388122"/>
                  <a:pt x="5428825" y="2386187"/>
                </a:cubicBezTo>
                <a:cubicBezTo>
                  <a:pt x="5428825" y="2384252"/>
                  <a:pt x="5427256" y="2382683"/>
                  <a:pt x="5425321" y="2382683"/>
                </a:cubicBezTo>
                <a:close/>
                <a:moveTo>
                  <a:pt x="4827901" y="2358155"/>
                </a:moveTo>
                <a:cubicBezTo>
                  <a:pt x="4813387" y="2358155"/>
                  <a:pt x="4801621" y="2369921"/>
                  <a:pt x="4801621" y="2384435"/>
                </a:cubicBezTo>
                <a:cubicBezTo>
                  <a:pt x="4801621" y="2398948"/>
                  <a:pt x="4813387" y="2410715"/>
                  <a:pt x="4827901" y="2410715"/>
                </a:cubicBezTo>
                <a:cubicBezTo>
                  <a:pt x="4842415" y="2410715"/>
                  <a:pt x="4854181" y="2398948"/>
                  <a:pt x="4854181" y="2384435"/>
                </a:cubicBezTo>
                <a:cubicBezTo>
                  <a:pt x="4854181" y="2369921"/>
                  <a:pt x="4842415" y="2358155"/>
                  <a:pt x="4827901" y="2358155"/>
                </a:cubicBezTo>
                <a:close/>
                <a:moveTo>
                  <a:pt x="4232233" y="2330125"/>
                </a:moveTo>
                <a:cubicBezTo>
                  <a:pt x="4202238" y="2330125"/>
                  <a:pt x="4177921" y="2354441"/>
                  <a:pt x="4177921" y="2384435"/>
                </a:cubicBezTo>
                <a:cubicBezTo>
                  <a:pt x="4177921" y="2414430"/>
                  <a:pt x="4202238" y="2438746"/>
                  <a:pt x="4232233" y="2438746"/>
                </a:cubicBezTo>
                <a:cubicBezTo>
                  <a:pt x="4262228" y="2438746"/>
                  <a:pt x="4286543" y="2414430"/>
                  <a:pt x="4286543" y="2384435"/>
                </a:cubicBezTo>
                <a:cubicBezTo>
                  <a:pt x="4286543" y="2354441"/>
                  <a:pt x="4262228" y="2330125"/>
                  <a:pt x="4232233" y="2330125"/>
                </a:cubicBezTo>
                <a:close/>
                <a:moveTo>
                  <a:pt x="3638317" y="2305598"/>
                </a:moveTo>
                <a:cubicBezTo>
                  <a:pt x="3593808" y="2305598"/>
                  <a:pt x="3557726" y="2341679"/>
                  <a:pt x="3557726" y="2386187"/>
                </a:cubicBezTo>
                <a:cubicBezTo>
                  <a:pt x="3557726" y="2430695"/>
                  <a:pt x="3593808" y="2466777"/>
                  <a:pt x="3638317" y="2466777"/>
                </a:cubicBezTo>
                <a:cubicBezTo>
                  <a:pt x="3682826" y="2466777"/>
                  <a:pt x="3718908" y="2430695"/>
                  <a:pt x="3718908" y="2386187"/>
                </a:cubicBezTo>
                <a:cubicBezTo>
                  <a:pt x="3718908" y="2341679"/>
                  <a:pt x="3682826" y="2305598"/>
                  <a:pt x="3638317" y="2305598"/>
                </a:cubicBezTo>
                <a:close/>
                <a:moveTo>
                  <a:pt x="3042648" y="2284575"/>
                </a:moveTo>
                <a:cubicBezTo>
                  <a:pt x="2986528" y="2284575"/>
                  <a:pt x="2941034" y="2330069"/>
                  <a:pt x="2941034" y="2386188"/>
                </a:cubicBezTo>
                <a:cubicBezTo>
                  <a:pt x="2941034" y="2442307"/>
                  <a:pt x="2986528" y="2487800"/>
                  <a:pt x="3042648" y="2487800"/>
                </a:cubicBezTo>
                <a:cubicBezTo>
                  <a:pt x="3098768" y="2487800"/>
                  <a:pt x="3144262" y="2442307"/>
                  <a:pt x="3144262" y="2386188"/>
                </a:cubicBezTo>
                <a:cubicBezTo>
                  <a:pt x="3144262" y="2330069"/>
                  <a:pt x="3098768" y="2284575"/>
                  <a:pt x="3042648" y="2284575"/>
                </a:cubicBezTo>
                <a:close/>
                <a:moveTo>
                  <a:pt x="67835" y="2263552"/>
                </a:moveTo>
                <a:cubicBezTo>
                  <a:pt x="51386" y="2263552"/>
                  <a:pt x="35716" y="2266935"/>
                  <a:pt x="21463" y="2273052"/>
                </a:cubicBezTo>
                <a:lnTo>
                  <a:pt x="0" y="2287736"/>
                </a:lnTo>
                <a:lnTo>
                  <a:pt x="0" y="2481137"/>
                </a:lnTo>
                <a:lnTo>
                  <a:pt x="21463" y="2495821"/>
                </a:lnTo>
                <a:cubicBezTo>
                  <a:pt x="35716" y="2501938"/>
                  <a:pt x="51386" y="2505320"/>
                  <a:pt x="67835" y="2505320"/>
                </a:cubicBezTo>
                <a:cubicBezTo>
                  <a:pt x="133631" y="2505320"/>
                  <a:pt x="186969" y="2451198"/>
                  <a:pt x="186969" y="2384437"/>
                </a:cubicBezTo>
                <a:cubicBezTo>
                  <a:pt x="186969" y="2317675"/>
                  <a:pt x="133631" y="2263552"/>
                  <a:pt x="67835" y="2263552"/>
                </a:cubicBezTo>
                <a:close/>
                <a:moveTo>
                  <a:pt x="2448732" y="2263551"/>
                </a:moveTo>
                <a:cubicBezTo>
                  <a:pt x="2381969" y="2263551"/>
                  <a:pt x="2327846" y="2317674"/>
                  <a:pt x="2327846" y="2384436"/>
                </a:cubicBezTo>
                <a:cubicBezTo>
                  <a:pt x="2327846" y="2451197"/>
                  <a:pt x="2381969" y="2505320"/>
                  <a:pt x="2448732" y="2505320"/>
                </a:cubicBezTo>
                <a:cubicBezTo>
                  <a:pt x="2515495" y="2505320"/>
                  <a:pt x="2569618" y="2451197"/>
                  <a:pt x="2569618" y="2384436"/>
                </a:cubicBezTo>
                <a:cubicBezTo>
                  <a:pt x="2569618" y="2317674"/>
                  <a:pt x="2515495" y="2263551"/>
                  <a:pt x="2448732" y="2263551"/>
                </a:cubicBezTo>
                <a:close/>
                <a:moveTo>
                  <a:pt x="661751" y="2253040"/>
                </a:moveTo>
                <a:cubicBezTo>
                  <a:pt x="589182" y="2253040"/>
                  <a:pt x="530353" y="2312654"/>
                  <a:pt x="530353" y="2386190"/>
                </a:cubicBezTo>
                <a:cubicBezTo>
                  <a:pt x="530353" y="2459725"/>
                  <a:pt x="589182" y="2519337"/>
                  <a:pt x="661751" y="2519337"/>
                </a:cubicBezTo>
                <a:cubicBezTo>
                  <a:pt x="734320" y="2519337"/>
                  <a:pt x="793149" y="2459725"/>
                  <a:pt x="793149" y="2386190"/>
                </a:cubicBezTo>
                <a:cubicBezTo>
                  <a:pt x="793149" y="2312654"/>
                  <a:pt x="734320" y="2253040"/>
                  <a:pt x="661751" y="2253040"/>
                </a:cubicBezTo>
                <a:close/>
                <a:moveTo>
                  <a:pt x="1853064" y="2253040"/>
                </a:moveTo>
                <a:cubicBezTo>
                  <a:pt x="1780495" y="2253040"/>
                  <a:pt x="1721666" y="2312653"/>
                  <a:pt x="1721666" y="2386189"/>
                </a:cubicBezTo>
                <a:cubicBezTo>
                  <a:pt x="1721666" y="2459725"/>
                  <a:pt x="1780495" y="2519336"/>
                  <a:pt x="1853064" y="2519336"/>
                </a:cubicBezTo>
                <a:cubicBezTo>
                  <a:pt x="1925633" y="2519336"/>
                  <a:pt x="1984462" y="2459725"/>
                  <a:pt x="1984462" y="2386189"/>
                </a:cubicBezTo>
                <a:cubicBezTo>
                  <a:pt x="1984462" y="2312653"/>
                  <a:pt x="1925633" y="2253040"/>
                  <a:pt x="1853064" y="2253040"/>
                </a:cubicBezTo>
                <a:close/>
                <a:moveTo>
                  <a:pt x="1257413" y="2249536"/>
                </a:moveTo>
                <a:cubicBezTo>
                  <a:pt x="1180979" y="2249536"/>
                  <a:pt x="1119013" y="2310718"/>
                  <a:pt x="1119013" y="2386189"/>
                </a:cubicBezTo>
                <a:cubicBezTo>
                  <a:pt x="1119013" y="2461660"/>
                  <a:pt x="1180979" y="2522841"/>
                  <a:pt x="1257413" y="2522841"/>
                </a:cubicBezTo>
                <a:cubicBezTo>
                  <a:pt x="1333836" y="2522841"/>
                  <a:pt x="1395802" y="2461660"/>
                  <a:pt x="1395802" y="2386189"/>
                </a:cubicBezTo>
                <a:cubicBezTo>
                  <a:pt x="1395802" y="2310718"/>
                  <a:pt x="1333836" y="2249536"/>
                  <a:pt x="1257413" y="2249536"/>
                </a:cubicBezTo>
                <a:close/>
                <a:moveTo>
                  <a:pt x="4829653" y="1783506"/>
                </a:moveTo>
                <a:cubicBezTo>
                  <a:pt x="4825783" y="1783506"/>
                  <a:pt x="4822645" y="1786644"/>
                  <a:pt x="4822645" y="1790514"/>
                </a:cubicBezTo>
                <a:cubicBezTo>
                  <a:pt x="4822645" y="1794384"/>
                  <a:pt x="4825783" y="1797522"/>
                  <a:pt x="4829653" y="1797522"/>
                </a:cubicBezTo>
                <a:cubicBezTo>
                  <a:pt x="4833523" y="1797522"/>
                  <a:pt x="4836661" y="1794384"/>
                  <a:pt x="4836661" y="1790514"/>
                </a:cubicBezTo>
                <a:cubicBezTo>
                  <a:pt x="4836661" y="1786644"/>
                  <a:pt x="4833523" y="1783506"/>
                  <a:pt x="4829653" y="1783506"/>
                </a:cubicBezTo>
                <a:close/>
                <a:moveTo>
                  <a:pt x="4233986" y="1758977"/>
                </a:moveTo>
                <a:cubicBezTo>
                  <a:pt x="4216569" y="1758977"/>
                  <a:pt x="4202449" y="1773096"/>
                  <a:pt x="4202449" y="1790514"/>
                </a:cubicBezTo>
                <a:cubicBezTo>
                  <a:pt x="4202449" y="1807931"/>
                  <a:pt x="4216569" y="1822051"/>
                  <a:pt x="4233986" y="1822051"/>
                </a:cubicBezTo>
                <a:cubicBezTo>
                  <a:pt x="4251402" y="1822051"/>
                  <a:pt x="4265521" y="1807931"/>
                  <a:pt x="4265521" y="1790514"/>
                </a:cubicBezTo>
                <a:cubicBezTo>
                  <a:pt x="4265521" y="1773096"/>
                  <a:pt x="4251402" y="1758977"/>
                  <a:pt x="4233986" y="1758977"/>
                </a:cubicBezTo>
                <a:close/>
                <a:moveTo>
                  <a:pt x="3638316" y="1734450"/>
                </a:moveTo>
                <a:cubicBezTo>
                  <a:pt x="3607353" y="1734450"/>
                  <a:pt x="3582253" y="1758767"/>
                  <a:pt x="3582253" y="1788762"/>
                </a:cubicBezTo>
                <a:cubicBezTo>
                  <a:pt x="3582253" y="1818758"/>
                  <a:pt x="3607353" y="1843074"/>
                  <a:pt x="3638316" y="1843074"/>
                </a:cubicBezTo>
                <a:cubicBezTo>
                  <a:pt x="3669279" y="1843074"/>
                  <a:pt x="3694379" y="1818758"/>
                  <a:pt x="3694379" y="1788762"/>
                </a:cubicBezTo>
                <a:cubicBezTo>
                  <a:pt x="3694379" y="1758767"/>
                  <a:pt x="3669279" y="1734450"/>
                  <a:pt x="3638316" y="1734450"/>
                </a:cubicBezTo>
                <a:close/>
                <a:moveTo>
                  <a:pt x="3042648" y="1716930"/>
                </a:moveTo>
                <a:cubicBezTo>
                  <a:pt x="3002009" y="1716930"/>
                  <a:pt x="2969065" y="1749875"/>
                  <a:pt x="2969065" y="1790514"/>
                </a:cubicBezTo>
                <a:cubicBezTo>
                  <a:pt x="2969065" y="1831154"/>
                  <a:pt x="3002009" y="1864099"/>
                  <a:pt x="3042648" y="1864099"/>
                </a:cubicBezTo>
                <a:cubicBezTo>
                  <a:pt x="3083287" y="1864099"/>
                  <a:pt x="3116231" y="1831154"/>
                  <a:pt x="3116231" y="1790514"/>
                </a:cubicBezTo>
                <a:cubicBezTo>
                  <a:pt x="3116231" y="1749875"/>
                  <a:pt x="3083287" y="1716930"/>
                  <a:pt x="3042648" y="1716930"/>
                </a:cubicBezTo>
                <a:close/>
                <a:moveTo>
                  <a:pt x="67836" y="1702914"/>
                </a:moveTo>
                <a:cubicBezTo>
                  <a:pt x="43647" y="1702914"/>
                  <a:pt x="21747" y="1712719"/>
                  <a:pt x="5895" y="1728572"/>
                </a:cubicBezTo>
                <a:lnTo>
                  <a:pt x="0" y="1737315"/>
                </a:lnTo>
                <a:lnTo>
                  <a:pt x="0" y="1843716"/>
                </a:lnTo>
                <a:lnTo>
                  <a:pt x="5895" y="1852459"/>
                </a:lnTo>
                <a:cubicBezTo>
                  <a:pt x="21747" y="1868311"/>
                  <a:pt x="43647" y="1878116"/>
                  <a:pt x="67836" y="1878116"/>
                </a:cubicBezTo>
                <a:cubicBezTo>
                  <a:pt x="116217" y="1878116"/>
                  <a:pt x="155436" y="1838896"/>
                  <a:pt x="155436" y="1790515"/>
                </a:cubicBezTo>
                <a:cubicBezTo>
                  <a:pt x="155436" y="1742134"/>
                  <a:pt x="116217" y="1702914"/>
                  <a:pt x="67836" y="1702914"/>
                </a:cubicBezTo>
                <a:close/>
                <a:moveTo>
                  <a:pt x="2448731" y="1699410"/>
                </a:moveTo>
                <a:cubicBezTo>
                  <a:pt x="2399384" y="1699410"/>
                  <a:pt x="2359381" y="1739413"/>
                  <a:pt x="2359381" y="1788762"/>
                </a:cubicBezTo>
                <a:cubicBezTo>
                  <a:pt x="2359381" y="1838109"/>
                  <a:pt x="2399384" y="1878114"/>
                  <a:pt x="2448731" y="1878114"/>
                </a:cubicBezTo>
                <a:cubicBezTo>
                  <a:pt x="2498078" y="1878114"/>
                  <a:pt x="2538081" y="1838109"/>
                  <a:pt x="2538081" y="1788762"/>
                </a:cubicBezTo>
                <a:cubicBezTo>
                  <a:pt x="2538081" y="1739413"/>
                  <a:pt x="2498078" y="1699410"/>
                  <a:pt x="2448731" y="1699410"/>
                </a:cubicBezTo>
                <a:close/>
                <a:moveTo>
                  <a:pt x="663504" y="1692403"/>
                </a:moveTo>
                <a:cubicBezTo>
                  <a:pt x="609319" y="1692403"/>
                  <a:pt x="565394" y="1736329"/>
                  <a:pt x="565394" y="1790515"/>
                </a:cubicBezTo>
                <a:cubicBezTo>
                  <a:pt x="565394" y="1844701"/>
                  <a:pt x="609319" y="1888628"/>
                  <a:pt x="663504" y="1888628"/>
                </a:cubicBezTo>
                <a:cubicBezTo>
                  <a:pt x="717689" y="1888628"/>
                  <a:pt x="761614" y="1844701"/>
                  <a:pt x="761614" y="1790515"/>
                </a:cubicBezTo>
                <a:cubicBezTo>
                  <a:pt x="761614" y="1736329"/>
                  <a:pt x="717689" y="1692403"/>
                  <a:pt x="663504" y="1692403"/>
                </a:cubicBezTo>
                <a:close/>
                <a:moveTo>
                  <a:pt x="1257412" y="1688899"/>
                </a:moveTo>
                <a:cubicBezTo>
                  <a:pt x="1200331" y="1688899"/>
                  <a:pt x="1154051" y="1734394"/>
                  <a:pt x="1154051" y="1790515"/>
                </a:cubicBezTo>
                <a:cubicBezTo>
                  <a:pt x="1154051" y="1846636"/>
                  <a:pt x="1200331" y="1892131"/>
                  <a:pt x="1257412" y="1892131"/>
                </a:cubicBezTo>
                <a:cubicBezTo>
                  <a:pt x="1314482" y="1892131"/>
                  <a:pt x="1360761" y="1846636"/>
                  <a:pt x="1360761" y="1790515"/>
                </a:cubicBezTo>
                <a:cubicBezTo>
                  <a:pt x="1360761" y="1734394"/>
                  <a:pt x="1314482" y="1688899"/>
                  <a:pt x="1257412" y="1688899"/>
                </a:cubicBezTo>
                <a:close/>
                <a:moveTo>
                  <a:pt x="1853063" y="1688899"/>
                </a:moveTo>
                <a:cubicBezTo>
                  <a:pt x="1797911" y="1688899"/>
                  <a:pt x="1753201" y="1733609"/>
                  <a:pt x="1753201" y="1788763"/>
                </a:cubicBezTo>
                <a:cubicBezTo>
                  <a:pt x="1753201" y="1843916"/>
                  <a:pt x="1797911" y="1888627"/>
                  <a:pt x="1853063" y="1888627"/>
                </a:cubicBezTo>
                <a:cubicBezTo>
                  <a:pt x="1908215" y="1888627"/>
                  <a:pt x="1952925" y="1843916"/>
                  <a:pt x="1952925" y="1788763"/>
                </a:cubicBezTo>
                <a:cubicBezTo>
                  <a:pt x="1952925" y="1733609"/>
                  <a:pt x="1908215" y="1688899"/>
                  <a:pt x="1853063" y="1688899"/>
                </a:cubicBezTo>
                <a:close/>
                <a:moveTo>
                  <a:pt x="4233985" y="1187828"/>
                </a:moveTo>
                <a:cubicBezTo>
                  <a:pt x="4230114" y="1187828"/>
                  <a:pt x="4226977" y="1190966"/>
                  <a:pt x="4226977" y="1194836"/>
                </a:cubicBezTo>
                <a:cubicBezTo>
                  <a:pt x="4226977" y="1198706"/>
                  <a:pt x="4230114" y="1201844"/>
                  <a:pt x="4233985" y="1201844"/>
                </a:cubicBezTo>
                <a:cubicBezTo>
                  <a:pt x="4237855" y="1201844"/>
                  <a:pt x="4240993" y="1198706"/>
                  <a:pt x="4240993" y="1194836"/>
                </a:cubicBezTo>
                <a:cubicBezTo>
                  <a:pt x="4240993" y="1190966"/>
                  <a:pt x="4237855" y="1187828"/>
                  <a:pt x="4233985" y="1187828"/>
                </a:cubicBezTo>
                <a:close/>
                <a:moveTo>
                  <a:pt x="3638317" y="1166804"/>
                </a:moveTo>
                <a:cubicBezTo>
                  <a:pt x="3622835" y="1166804"/>
                  <a:pt x="3610285" y="1178570"/>
                  <a:pt x="3610285" y="1193084"/>
                </a:cubicBezTo>
                <a:cubicBezTo>
                  <a:pt x="3610285" y="1207599"/>
                  <a:pt x="3622835" y="1219365"/>
                  <a:pt x="3638317" y="1219365"/>
                </a:cubicBezTo>
                <a:cubicBezTo>
                  <a:pt x="3653799" y="1219365"/>
                  <a:pt x="3666349" y="1207599"/>
                  <a:pt x="3666349" y="1193084"/>
                </a:cubicBezTo>
                <a:cubicBezTo>
                  <a:pt x="3666349" y="1178570"/>
                  <a:pt x="3653799" y="1166804"/>
                  <a:pt x="3638317" y="1166804"/>
                </a:cubicBezTo>
                <a:close/>
                <a:moveTo>
                  <a:pt x="3042648" y="1149283"/>
                </a:moveTo>
                <a:cubicBezTo>
                  <a:pt x="3019426" y="1149283"/>
                  <a:pt x="3000601" y="1168893"/>
                  <a:pt x="3000601" y="1193084"/>
                </a:cubicBezTo>
                <a:cubicBezTo>
                  <a:pt x="3000601" y="1217274"/>
                  <a:pt x="3019426" y="1236883"/>
                  <a:pt x="3042648" y="1236883"/>
                </a:cubicBezTo>
                <a:cubicBezTo>
                  <a:pt x="3065870" y="1236883"/>
                  <a:pt x="3084695" y="1217274"/>
                  <a:pt x="3084695" y="1193084"/>
                </a:cubicBezTo>
                <a:cubicBezTo>
                  <a:pt x="3084695" y="1168893"/>
                  <a:pt x="3065870" y="1149283"/>
                  <a:pt x="3042648" y="1149283"/>
                </a:cubicBezTo>
                <a:close/>
                <a:moveTo>
                  <a:pt x="67837" y="1138773"/>
                </a:moveTo>
                <a:cubicBezTo>
                  <a:pt x="36874" y="1138773"/>
                  <a:pt x="11774" y="1163873"/>
                  <a:pt x="11774" y="1194837"/>
                </a:cubicBezTo>
                <a:cubicBezTo>
                  <a:pt x="11774" y="1225800"/>
                  <a:pt x="36874" y="1250901"/>
                  <a:pt x="67837" y="1250901"/>
                </a:cubicBezTo>
                <a:cubicBezTo>
                  <a:pt x="98801" y="1250901"/>
                  <a:pt x="123901" y="1225800"/>
                  <a:pt x="123901" y="1194837"/>
                </a:cubicBezTo>
                <a:cubicBezTo>
                  <a:pt x="123901" y="1163873"/>
                  <a:pt x="98801" y="1138773"/>
                  <a:pt x="67837" y="1138773"/>
                </a:cubicBezTo>
                <a:close/>
                <a:moveTo>
                  <a:pt x="2446980" y="1138773"/>
                </a:moveTo>
                <a:cubicBezTo>
                  <a:pt x="2416017" y="1138773"/>
                  <a:pt x="2390917" y="1163873"/>
                  <a:pt x="2390917" y="1194837"/>
                </a:cubicBezTo>
                <a:cubicBezTo>
                  <a:pt x="2390917" y="1225800"/>
                  <a:pt x="2416017" y="1250901"/>
                  <a:pt x="2446980" y="1250901"/>
                </a:cubicBezTo>
                <a:cubicBezTo>
                  <a:pt x="2477943" y="1250901"/>
                  <a:pt x="2503043" y="1225800"/>
                  <a:pt x="2503043" y="1194837"/>
                </a:cubicBezTo>
                <a:cubicBezTo>
                  <a:pt x="2503043" y="1163873"/>
                  <a:pt x="2477943" y="1138773"/>
                  <a:pt x="2446980" y="1138773"/>
                </a:cubicBezTo>
                <a:close/>
                <a:moveTo>
                  <a:pt x="661753" y="1128261"/>
                </a:moveTo>
                <a:cubicBezTo>
                  <a:pt x="625953" y="1128261"/>
                  <a:pt x="596930" y="1157283"/>
                  <a:pt x="596930" y="1193085"/>
                </a:cubicBezTo>
                <a:cubicBezTo>
                  <a:pt x="596930" y="1228886"/>
                  <a:pt x="625953" y="1257909"/>
                  <a:pt x="661753" y="1257909"/>
                </a:cubicBezTo>
                <a:cubicBezTo>
                  <a:pt x="697554" y="1257909"/>
                  <a:pt x="726576" y="1228886"/>
                  <a:pt x="726576" y="1193085"/>
                </a:cubicBezTo>
                <a:cubicBezTo>
                  <a:pt x="726576" y="1157283"/>
                  <a:pt x="697554" y="1128261"/>
                  <a:pt x="661753" y="1128261"/>
                </a:cubicBezTo>
                <a:close/>
                <a:moveTo>
                  <a:pt x="1257413" y="1128261"/>
                </a:moveTo>
                <a:cubicBezTo>
                  <a:pt x="1219682" y="1128261"/>
                  <a:pt x="1189091" y="1158068"/>
                  <a:pt x="1189091" y="1194837"/>
                </a:cubicBezTo>
                <a:cubicBezTo>
                  <a:pt x="1189091" y="1231605"/>
                  <a:pt x="1219682" y="1261413"/>
                  <a:pt x="1257413" y="1261413"/>
                </a:cubicBezTo>
                <a:cubicBezTo>
                  <a:pt x="1295131" y="1261413"/>
                  <a:pt x="1325722" y="1231605"/>
                  <a:pt x="1325722" y="1194837"/>
                </a:cubicBezTo>
                <a:cubicBezTo>
                  <a:pt x="1325722" y="1158068"/>
                  <a:pt x="1295131" y="1128261"/>
                  <a:pt x="1257413" y="1128261"/>
                </a:cubicBezTo>
                <a:close/>
                <a:moveTo>
                  <a:pt x="1853064" y="1128261"/>
                </a:moveTo>
                <a:cubicBezTo>
                  <a:pt x="1817263" y="1128261"/>
                  <a:pt x="1788241" y="1157283"/>
                  <a:pt x="1788241" y="1193085"/>
                </a:cubicBezTo>
                <a:cubicBezTo>
                  <a:pt x="1788241" y="1228886"/>
                  <a:pt x="1817263" y="1257908"/>
                  <a:pt x="1853064" y="1257908"/>
                </a:cubicBezTo>
                <a:cubicBezTo>
                  <a:pt x="1888865" y="1257908"/>
                  <a:pt x="1917887" y="1228886"/>
                  <a:pt x="1917887" y="1193085"/>
                </a:cubicBezTo>
                <a:cubicBezTo>
                  <a:pt x="1917887" y="1157283"/>
                  <a:pt x="1888865" y="1128261"/>
                  <a:pt x="1853064" y="1128261"/>
                </a:cubicBezTo>
                <a:close/>
                <a:moveTo>
                  <a:pt x="3638316" y="595665"/>
                </a:moveTo>
                <a:cubicBezTo>
                  <a:pt x="3636381" y="595665"/>
                  <a:pt x="3634812" y="597234"/>
                  <a:pt x="3634812" y="599169"/>
                </a:cubicBezTo>
                <a:cubicBezTo>
                  <a:pt x="3634812" y="601104"/>
                  <a:pt x="3636381" y="602673"/>
                  <a:pt x="3638316" y="602673"/>
                </a:cubicBezTo>
                <a:cubicBezTo>
                  <a:pt x="3640251" y="602673"/>
                  <a:pt x="3641820" y="601104"/>
                  <a:pt x="3641820" y="599169"/>
                </a:cubicBezTo>
                <a:cubicBezTo>
                  <a:pt x="3641820" y="597234"/>
                  <a:pt x="3640251" y="595665"/>
                  <a:pt x="3638316" y="595665"/>
                </a:cubicBezTo>
                <a:close/>
                <a:moveTo>
                  <a:pt x="3042648" y="588658"/>
                </a:moveTo>
                <a:cubicBezTo>
                  <a:pt x="3036842" y="588658"/>
                  <a:pt x="3032136" y="593363"/>
                  <a:pt x="3032136" y="599169"/>
                </a:cubicBezTo>
                <a:cubicBezTo>
                  <a:pt x="3032136" y="604975"/>
                  <a:pt x="3036842" y="609681"/>
                  <a:pt x="3042648" y="609681"/>
                </a:cubicBezTo>
                <a:cubicBezTo>
                  <a:pt x="3048454" y="609681"/>
                  <a:pt x="3053160" y="604975"/>
                  <a:pt x="3053160" y="599169"/>
                </a:cubicBezTo>
                <a:cubicBezTo>
                  <a:pt x="3053160" y="593363"/>
                  <a:pt x="3048454" y="588658"/>
                  <a:pt x="3042648" y="588658"/>
                </a:cubicBezTo>
                <a:close/>
                <a:moveTo>
                  <a:pt x="66086" y="578147"/>
                </a:moveTo>
                <a:cubicBezTo>
                  <a:pt x="53507" y="578147"/>
                  <a:pt x="43310" y="587560"/>
                  <a:pt x="43310" y="599171"/>
                </a:cubicBezTo>
                <a:cubicBezTo>
                  <a:pt x="43310" y="610782"/>
                  <a:pt x="53507" y="620195"/>
                  <a:pt x="66086" y="620195"/>
                </a:cubicBezTo>
                <a:cubicBezTo>
                  <a:pt x="78665" y="620195"/>
                  <a:pt x="88862" y="610782"/>
                  <a:pt x="88862" y="599171"/>
                </a:cubicBezTo>
                <a:cubicBezTo>
                  <a:pt x="88862" y="587560"/>
                  <a:pt x="78665" y="578147"/>
                  <a:pt x="66086" y="578147"/>
                </a:cubicBezTo>
                <a:close/>
                <a:moveTo>
                  <a:pt x="2446980" y="574643"/>
                </a:moveTo>
                <a:cubicBezTo>
                  <a:pt x="2433434" y="574643"/>
                  <a:pt x="2422452" y="585624"/>
                  <a:pt x="2422452" y="599171"/>
                </a:cubicBezTo>
                <a:cubicBezTo>
                  <a:pt x="2422452" y="612717"/>
                  <a:pt x="2433434" y="623699"/>
                  <a:pt x="2446980" y="623699"/>
                </a:cubicBezTo>
                <a:cubicBezTo>
                  <a:pt x="2460526" y="623699"/>
                  <a:pt x="2471508" y="612717"/>
                  <a:pt x="2471508" y="599171"/>
                </a:cubicBezTo>
                <a:cubicBezTo>
                  <a:pt x="2471508" y="585624"/>
                  <a:pt x="2460526" y="574643"/>
                  <a:pt x="2446980" y="574643"/>
                </a:cubicBezTo>
                <a:close/>
                <a:moveTo>
                  <a:pt x="661754" y="567635"/>
                </a:moveTo>
                <a:cubicBezTo>
                  <a:pt x="645305" y="567635"/>
                  <a:pt x="631970" y="580970"/>
                  <a:pt x="631970" y="597419"/>
                </a:cubicBezTo>
                <a:cubicBezTo>
                  <a:pt x="631970" y="613868"/>
                  <a:pt x="645305" y="627203"/>
                  <a:pt x="661754" y="627203"/>
                </a:cubicBezTo>
                <a:cubicBezTo>
                  <a:pt x="678203" y="627203"/>
                  <a:pt x="691538" y="613868"/>
                  <a:pt x="691538" y="597419"/>
                </a:cubicBezTo>
                <a:cubicBezTo>
                  <a:pt x="691538" y="580970"/>
                  <a:pt x="678203" y="567635"/>
                  <a:pt x="661754" y="567635"/>
                </a:cubicBezTo>
                <a:close/>
                <a:moveTo>
                  <a:pt x="1853064" y="567635"/>
                </a:moveTo>
                <a:cubicBezTo>
                  <a:pt x="1836615" y="567635"/>
                  <a:pt x="1823280" y="580970"/>
                  <a:pt x="1823280" y="597419"/>
                </a:cubicBezTo>
                <a:cubicBezTo>
                  <a:pt x="1823280" y="613868"/>
                  <a:pt x="1836615" y="627203"/>
                  <a:pt x="1853064" y="627203"/>
                </a:cubicBezTo>
                <a:cubicBezTo>
                  <a:pt x="1869513" y="627203"/>
                  <a:pt x="1882848" y="613868"/>
                  <a:pt x="1882848" y="597419"/>
                </a:cubicBezTo>
                <a:cubicBezTo>
                  <a:pt x="1882848" y="580970"/>
                  <a:pt x="1869513" y="567635"/>
                  <a:pt x="1853064" y="567635"/>
                </a:cubicBezTo>
                <a:close/>
                <a:moveTo>
                  <a:pt x="1257413" y="564131"/>
                </a:moveTo>
                <a:cubicBezTo>
                  <a:pt x="1239035" y="564131"/>
                  <a:pt x="1224131" y="579035"/>
                  <a:pt x="1224131" y="597419"/>
                </a:cubicBezTo>
                <a:cubicBezTo>
                  <a:pt x="1224131" y="615803"/>
                  <a:pt x="1239035" y="630707"/>
                  <a:pt x="1257413" y="630707"/>
                </a:cubicBezTo>
                <a:cubicBezTo>
                  <a:pt x="1275780" y="630707"/>
                  <a:pt x="1290684" y="615803"/>
                  <a:pt x="1290684" y="597419"/>
                </a:cubicBezTo>
                <a:cubicBezTo>
                  <a:pt x="1290684" y="579035"/>
                  <a:pt x="1275780" y="564131"/>
                  <a:pt x="1257413" y="564131"/>
                </a:cubicBezTo>
                <a:close/>
                <a:moveTo>
                  <a:pt x="661754" y="1"/>
                </a:moveTo>
                <a:cubicBezTo>
                  <a:pt x="660787" y="1"/>
                  <a:pt x="660002" y="785"/>
                  <a:pt x="660002" y="1753"/>
                </a:cubicBezTo>
                <a:cubicBezTo>
                  <a:pt x="660002" y="2720"/>
                  <a:pt x="660787" y="3505"/>
                  <a:pt x="661754" y="3505"/>
                </a:cubicBezTo>
                <a:cubicBezTo>
                  <a:pt x="662721" y="3505"/>
                  <a:pt x="663506" y="2720"/>
                  <a:pt x="663506" y="1753"/>
                </a:cubicBezTo>
                <a:cubicBezTo>
                  <a:pt x="663506" y="785"/>
                  <a:pt x="662721" y="1"/>
                  <a:pt x="661754" y="1"/>
                </a:cubicBezTo>
                <a:close/>
                <a:moveTo>
                  <a:pt x="1257413" y="1"/>
                </a:moveTo>
                <a:cubicBezTo>
                  <a:pt x="1256447" y="1"/>
                  <a:pt x="1255663" y="1570"/>
                  <a:pt x="1255663" y="3505"/>
                </a:cubicBezTo>
                <a:cubicBezTo>
                  <a:pt x="1255663" y="5439"/>
                  <a:pt x="1256447" y="7009"/>
                  <a:pt x="1257413" y="7009"/>
                </a:cubicBezTo>
                <a:cubicBezTo>
                  <a:pt x="1258380" y="7009"/>
                  <a:pt x="1259147" y="5439"/>
                  <a:pt x="1259147" y="3505"/>
                </a:cubicBezTo>
                <a:cubicBezTo>
                  <a:pt x="1259147" y="1570"/>
                  <a:pt x="1258380" y="1"/>
                  <a:pt x="1257413" y="1"/>
                </a:cubicBezTo>
                <a:close/>
                <a:moveTo>
                  <a:pt x="1853063" y="0"/>
                </a:moveTo>
                <a:cubicBezTo>
                  <a:pt x="1852095" y="0"/>
                  <a:pt x="1851311" y="785"/>
                  <a:pt x="1851311" y="1752"/>
                </a:cubicBezTo>
                <a:cubicBezTo>
                  <a:pt x="1851311" y="2720"/>
                  <a:pt x="1852095" y="3504"/>
                  <a:pt x="1853063" y="3504"/>
                </a:cubicBezTo>
                <a:cubicBezTo>
                  <a:pt x="1854030" y="3504"/>
                  <a:pt x="1854815" y="2720"/>
                  <a:pt x="1854815" y="1752"/>
                </a:cubicBezTo>
                <a:cubicBezTo>
                  <a:pt x="1854815" y="785"/>
                  <a:pt x="1854030" y="0"/>
                  <a:pt x="1853063" y="0"/>
                </a:cubicBezTo>
                <a:close/>
              </a:path>
            </a:pathLst>
          </a:custGeom>
          <a:solidFill>
            <a:schemeClr val="accent1">
              <a:lumMod val="20000"/>
              <a:lumOff val="80000"/>
              <a:alpha val="3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flipH="1">
            <a:off x="1" y="1"/>
            <a:ext cx="2970577" cy="4831425"/>
          </a:xfrm>
          <a:custGeom>
            <a:avLst/>
            <a:gdLst>
              <a:gd name="connsiteX0" fmla="*/ 2382675 w 2970577"/>
              <a:gd name="connsiteY0" fmla="*/ 4820224 h 4831425"/>
              <a:gd name="connsiteX1" fmla="*/ 2386179 w 2970577"/>
              <a:gd name="connsiteY1" fmla="*/ 4823728 h 4831425"/>
              <a:gd name="connsiteX2" fmla="*/ 2382675 w 2970577"/>
              <a:gd name="connsiteY2" fmla="*/ 4827232 h 4831425"/>
              <a:gd name="connsiteX3" fmla="*/ 2379171 w 2970577"/>
              <a:gd name="connsiteY3" fmla="*/ 4823728 h 4831425"/>
              <a:gd name="connsiteX4" fmla="*/ 2382675 w 2970577"/>
              <a:gd name="connsiteY4" fmla="*/ 4820224 h 4831425"/>
              <a:gd name="connsiteX5" fmla="*/ 2970577 w 2970577"/>
              <a:gd name="connsiteY5" fmla="*/ 4812527 h 4831425"/>
              <a:gd name="connsiteX6" fmla="*/ 2970577 w 2970577"/>
              <a:gd name="connsiteY6" fmla="*/ 4831425 h 4831425"/>
              <a:gd name="connsiteX7" fmla="*/ 2968433 w 2970577"/>
              <a:gd name="connsiteY7" fmla="*/ 4830648 h 4831425"/>
              <a:gd name="connsiteX8" fmla="*/ 2964328 w 2970577"/>
              <a:gd name="connsiteY8" fmla="*/ 4821976 h 4831425"/>
              <a:gd name="connsiteX9" fmla="*/ 2968433 w 2970577"/>
              <a:gd name="connsiteY9" fmla="*/ 4813304 h 4831425"/>
              <a:gd name="connsiteX10" fmla="*/ 1787008 w 2970577"/>
              <a:gd name="connsiteY10" fmla="*/ 4221051 h 4831425"/>
              <a:gd name="connsiteX11" fmla="*/ 1794016 w 2970577"/>
              <a:gd name="connsiteY11" fmla="*/ 4226307 h 4831425"/>
              <a:gd name="connsiteX12" fmla="*/ 1787008 w 2970577"/>
              <a:gd name="connsiteY12" fmla="*/ 4231563 h 4831425"/>
              <a:gd name="connsiteX13" fmla="*/ 1780000 w 2970577"/>
              <a:gd name="connsiteY13" fmla="*/ 4226307 h 4831425"/>
              <a:gd name="connsiteX14" fmla="*/ 1787008 w 2970577"/>
              <a:gd name="connsiteY14" fmla="*/ 4221051 h 4831425"/>
              <a:gd name="connsiteX15" fmla="*/ 2384428 w 2970577"/>
              <a:gd name="connsiteY15" fmla="*/ 4200028 h 4831425"/>
              <a:gd name="connsiteX16" fmla="*/ 2410708 w 2970577"/>
              <a:gd name="connsiteY16" fmla="*/ 4226308 h 4831425"/>
              <a:gd name="connsiteX17" fmla="*/ 2384428 w 2970577"/>
              <a:gd name="connsiteY17" fmla="*/ 4252588 h 4831425"/>
              <a:gd name="connsiteX18" fmla="*/ 2358148 w 2970577"/>
              <a:gd name="connsiteY18" fmla="*/ 4226308 h 4831425"/>
              <a:gd name="connsiteX19" fmla="*/ 2384428 w 2970577"/>
              <a:gd name="connsiteY19" fmla="*/ 4200028 h 4831425"/>
              <a:gd name="connsiteX20" fmla="*/ 2970577 w 2970577"/>
              <a:gd name="connsiteY20" fmla="*/ 4184076 h 4831425"/>
              <a:gd name="connsiteX21" fmla="*/ 2970577 w 2970577"/>
              <a:gd name="connsiteY21" fmla="*/ 4272042 h 4831425"/>
              <a:gd name="connsiteX22" fmla="*/ 2960614 w 2970577"/>
              <a:gd name="connsiteY22" fmla="*/ 4270031 h 4831425"/>
              <a:gd name="connsiteX23" fmla="*/ 2932793 w 2970577"/>
              <a:gd name="connsiteY23" fmla="*/ 4228059 h 4831425"/>
              <a:gd name="connsiteX24" fmla="*/ 2960614 w 2970577"/>
              <a:gd name="connsiteY24" fmla="*/ 4186088 h 4831425"/>
              <a:gd name="connsiteX25" fmla="*/ 1191342 w 2970577"/>
              <a:gd name="connsiteY25" fmla="*/ 3625383 h 4831425"/>
              <a:gd name="connsiteX26" fmla="*/ 1198350 w 2970577"/>
              <a:gd name="connsiteY26" fmla="*/ 3630639 h 4831425"/>
              <a:gd name="connsiteX27" fmla="*/ 1191342 w 2970577"/>
              <a:gd name="connsiteY27" fmla="*/ 3635895 h 4831425"/>
              <a:gd name="connsiteX28" fmla="*/ 1184334 w 2970577"/>
              <a:gd name="connsiteY28" fmla="*/ 3630639 h 4831425"/>
              <a:gd name="connsiteX29" fmla="*/ 1191342 w 2970577"/>
              <a:gd name="connsiteY29" fmla="*/ 3625383 h 4831425"/>
              <a:gd name="connsiteX30" fmla="*/ 1787010 w 2970577"/>
              <a:gd name="connsiteY30" fmla="*/ 3600856 h 4831425"/>
              <a:gd name="connsiteX31" fmla="*/ 1818546 w 2970577"/>
              <a:gd name="connsiteY31" fmla="*/ 3632392 h 4831425"/>
              <a:gd name="connsiteX32" fmla="*/ 1787010 w 2970577"/>
              <a:gd name="connsiteY32" fmla="*/ 3663928 h 4831425"/>
              <a:gd name="connsiteX33" fmla="*/ 1755474 w 2970577"/>
              <a:gd name="connsiteY33" fmla="*/ 3632392 h 4831425"/>
              <a:gd name="connsiteX34" fmla="*/ 1787010 w 2970577"/>
              <a:gd name="connsiteY34" fmla="*/ 3600856 h 4831425"/>
              <a:gd name="connsiteX35" fmla="*/ 2384430 w 2970577"/>
              <a:gd name="connsiteY35" fmla="*/ 3576328 h 4831425"/>
              <a:gd name="connsiteX36" fmla="*/ 2438741 w 2970577"/>
              <a:gd name="connsiteY36" fmla="*/ 3630639 h 4831425"/>
              <a:gd name="connsiteX37" fmla="*/ 2384430 w 2970577"/>
              <a:gd name="connsiteY37" fmla="*/ 3684950 h 4831425"/>
              <a:gd name="connsiteX38" fmla="*/ 2330119 w 2970577"/>
              <a:gd name="connsiteY38" fmla="*/ 3630639 h 4831425"/>
              <a:gd name="connsiteX39" fmla="*/ 2384430 w 2970577"/>
              <a:gd name="connsiteY39" fmla="*/ 3576328 h 4831425"/>
              <a:gd name="connsiteX40" fmla="*/ 2970577 w 2970577"/>
              <a:gd name="connsiteY40" fmla="*/ 3560378 h 4831425"/>
              <a:gd name="connsiteX41" fmla="*/ 2970577 w 2970577"/>
              <a:gd name="connsiteY41" fmla="*/ 3704406 h 4831425"/>
              <a:gd name="connsiteX42" fmla="*/ 2949705 w 2970577"/>
              <a:gd name="connsiteY42" fmla="*/ 3700193 h 4831425"/>
              <a:gd name="connsiteX43" fmla="*/ 2904764 w 2970577"/>
              <a:gd name="connsiteY43" fmla="*/ 3632392 h 4831425"/>
              <a:gd name="connsiteX44" fmla="*/ 2949705 w 2970577"/>
              <a:gd name="connsiteY44" fmla="*/ 3564592 h 4831425"/>
              <a:gd name="connsiteX45" fmla="*/ 595669 w 2970577"/>
              <a:gd name="connsiteY45" fmla="*/ 3033219 h 4831425"/>
              <a:gd name="connsiteX46" fmla="*/ 599172 w 2970577"/>
              <a:gd name="connsiteY46" fmla="*/ 3036723 h 4831425"/>
              <a:gd name="connsiteX47" fmla="*/ 595669 w 2970577"/>
              <a:gd name="connsiteY47" fmla="*/ 3040227 h 4831425"/>
              <a:gd name="connsiteX48" fmla="*/ 592164 w 2970577"/>
              <a:gd name="connsiteY48" fmla="*/ 3036723 h 4831425"/>
              <a:gd name="connsiteX49" fmla="*/ 595669 w 2970577"/>
              <a:gd name="connsiteY49" fmla="*/ 3033219 h 4831425"/>
              <a:gd name="connsiteX50" fmla="*/ 1193096 w 2970577"/>
              <a:gd name="connsiteY50" fmla="*/ 3008691 h 4831425"/>
              <a:gd name="connsiteX51" fmla="*/ 1219376 w 2970577"/>
              <a:gd name="connsiteY51" fmla="*/ 3034971 h 4831425"/>
              <a:gd name="connsiteX52" fmla="*/ 1193096 w 2970577"/>
              <a:gd name="connsiteY52" fmla="*/ 3061251 h 4831425"/>
              <a:gd name="connsiteX53" fmla="*/ 1166816 w 2970577"/>
              <a:gd name="connsiteY53" fmla="*/ 3034971 h 4831425"/>
              <a:gd name="connsiteX54" fmla="*/ 1193096 w 2970577"/>
              <a:gd name="connsiteY54" fmla="*/ 3008691 h 4831425"/>
              <a:gd name="connsiteX55" fmla="*/ 1788764 w 2970577"/>
              <a:gd name="connsiteY55" fmla="*/ 2980660 h 4831425"/>
              <a:gd name="connsiteX56" fmla="*/ 1843075 w 2970577"/>
              <a:gd name="connsiteY56" fmla="*/ 3034971 h 4831425"/>
              <a:gd name="connsiteX57" fmla="*/ 1788764 w 2970577"/>
              <a:gd name="connsiteY57" fmla="*/ 3089282 h 4831425"/>
              <a:gd name="connsiteX58" fmla="*/ 1734453 w 2970577"/>
              <a:gd name="connsiteY58" fmla="*/ 3034971 h 4831425"/>
              <a:gd name="connsiteX59" fmla="*/ 1788764 w 2970577"/>
              <a:gd name="connsiteY59" fmla="*/ 2980660 h 4831425"/>
              <a:gd name="connsiteX60" fmla="*/ 2382681 w 2970577"/>
              <a:gd name="connsiteY60" fmla="*/ 2956132 h 4831425"/>
              <a:gd name="connsiteX61" fmla="*/ 2463272 w 2970577"/>
              <a:gd name="connsiteY61" fmla="*/ 3036723 h 4831425"/>
              <a:gd name="connsiteX62" fmla="*/ 2382681 w 2970577"/>
              <a:gd name="connsiteY62" fmla="*/ 3117314 h 4831425"/>
              <a:gd name="connsiteX63" fmla="*/ 2302090 w 2970577"/>
              <a:gd name="connsiteY63" fmla="*/ 3036723 h 4831425"/>
              <a:gd name="connsiteX64" fmla="*/ 2382681 w 2970577"/>
              <a:gd name="connsiteY64" fmla="*/ 2956132 h 4831425"/>
              <a:gd name="connsiteX65" fmla="*/ 2970577 w 2970577"/>
              <a:gd name="connsiteY65" fmla="*/ 2933201 h 4831425"/>
              <a:gd name="connsiteX66" fmla="*/ 2970577 w 2970577"/>
              <a:gd name="connsiteY66" fmla="*/ 3136741 h 4831425"/>
              <a:gd name="connsiteX67" fmla="*/ 2938795 w 2970577"/>
              <a:gd name="connsiteY67" fmla="*/ 3130214 h 4831425"/>
              <a:gd name="connsiteX68" fmla="*/ 2876734 w 2970577"/>
              <a:gd name="connsiteY68" fmla="*/ 3034971 h 4831425"/>
              <a:gd name="connsiteX69" fmla="*/ 2938795 w 2970577"/>
              <a:gd name="connsiteY69" fmla="*/ 2939728 h 4831425"/>
              <a:gd name="connsiteX70" fmla="*/ 597420 w 2970577"/>
              <a:gd name="connsiteY70" fmla="*/ 2427039 h 4831425"/>
              <a:gd name="connsiteX71" fmla="*/ 609684 w 2970577"/>
              <a:gd name="connsiteY71" fmla="*/ 2439303 h 4831425"/>
              <a:gd name="connsiteX72" fmla="*/ 597420 w 2970577"/>
              <a:gd name="connsiteY72" fmla="*/ 2451567 h 4831425"/>
              <a:gd name="connsiteX73" fmla="*/ 585156 w 2970577"/>
              <a:gd name="connsiteY73" fmla="*/ 2439303 h 4831425"/>
              <a:gd name="connsiteX74" fmla="*/ 597420 w 2970577"/>
              <a:gd name="connsiteY74" fmla="*/ 2427039 h 4831425"/>
              <a:gd name="connsiteX75" fmla="*/ 1191345 w 2970577"/>
              <a:gd name="connsiteY75" fmla="*/ 2399007 h 4831425"/>
              <a:gd name="connsiteX76" fmla="*/ 1233392 w 2970577"/>
              <a:gd name="connsiteY76" fmla="*/ 2441054 h 4831425"/>
              <a:gd name="connsiteX77" fmla="*/ 1191345 w 2970577"/>
              <a:gd name="connsiteY77" fmla="*/ 2483101 h 4831425"/>
              <a:gd name="connsiteX78" fmla="*/ 1149298 w 2970577"/>
              <a:gd name="connsiteY78" fmla="*/ 2441054 h 4831425"/>
              <a:gd name="connsiteX79" fmla="*/ 1191345 w 2970577"/>
              <a:gd name="connsiteY79" fmla="*/ 2399007 h 4831425"/>
              <a:gd name="connsiteX80" fmla="*/ 1787014 w 2970577"/>
              <a:gd name="connsiteY80" fmla="*/ 2363968 h 4831425"/>
              <a:gd name="connsiteX81" fmla="*/ 1860597 w 2970577"/>
              <a:gd name="connsiteY81" fmla="*/ 2439303 h 4831425"/>
              <a:gd name="connsiteX82" fmla="*/ 1787014 w 2970577"/>
              <a:gd name="connsiteY82" fmla="*/ 2514638 h 4831425"/>
              <a:gd name="connsiteX83" fmla="*/ 1713431 w 2970577"/>
              <a:gd name="connsiteY83" fmla="*/ 2439303 h 4831425"/>
              <a:gd name="connsiteX84" fmla="*/ 1787014 w 2970577"/>
              <a:gd name="connsiteY84" fmla="*/ 2363968 h 4831425"/>
              <a:gd name="connsiteX85" fmla="*/ 2382682 w 2970577"/>
              <a:gd name="connsiteY85" fmla="*/ 2335937 h 4831425"/>
              <a:gd name="connsiteX86" fmla="*/ 2484296 w 2970577"/>
              <a:gd name="connsiteY86" fmla="*/ 2439303 h 4831425"/>
              <a:gd name="connsiteX87" fmla="*/ 2382682 w 2970577"/>
              <a:gd name="connsiteY87" fmla="*/ 2542669 h 4831425"/>
              <a:gd name="connsiteX88" fmla="*/ 2281068 w 2970577"/>
              <a:gd name="connsiteY88" fmla="*/ 2439303 h 4831425"/>
              <a:gd name="connsiteX89" fmla="*/ 2382682 w 2970577"/>
              <a:gd name="connsiteY89" fmla="*/ 2335937 h 4831425"/>
              <a:gd name="connsiteX90" fmla="*/ 2970577 w 2970577"/>
              <a:gd name="connsiteY90" fmla="*/ 2312979 h 4831425"/>
              <a:gd name="connsiteX91" fmla="*/ 2970577 w 2970577"/>
              <a:gd name="connsiteY91" fmla="*/ 2569132 h 4831425"/>
              <a:gd name="connsiteX92" fmla="*/ 2927887 w 2970577"/>
              <a:gd name="connsiteY92" fmla="*/ 2560513 h 4831425"/>
              <a:gd name="connsiteX93" fmla="*/ 2848705 w 2970577"/>
              <a:gd name="connsiteY93" fmla="*/ 2441055 h 4831425"/>
              <a:gd name="connsiteX94" fmla="*/ 2927887 w 2970577"/>
              <a:gd name="connsiteY94" fmla="*/ 2321597 h 4831425"/>
              <a:gd name="connsiteX95" fmla="*/ 597421 w 2970577"/>
              <a:gd name="connsiteY95" fmla="*/ 1820859 h 4831425"/>
              <a:gd name="connsiteX96" fmla="*/ 620197 w 2970577"/>
              <a:gd name="connsiteY96" fmla="*/ 1843635 h 4831425"/>
              <a:gd name="connsiteX97" fmla="*/ 597421 w 2970577"/>
              <a:gd name="connsiteY97" fmla="*/ 1866411 h 4831425"/>
              <a:gd name="connsiteX98" fmla="*/ 574645 w 2970577"/>
              <a:gd name="connsiteY98" fmla="*/ 1843635 h 4831425"/>
              <a:gd name="connsiteX99" fmla="*/ 597421 w 2970577"/>
              <a:gd name="connsiteY99" fmla="*/ 1820859 h 4831425"/>
              <a:gd name="connsiteX100" fmla="*/ 1191349 w 2970577"/>
              <a:gd name="connsiteY100" fmla="*/ 1789323 h 4831425"/>
              <a:gd name="connsiteX101" fmla="*/ 1247412 w 2970577"/>
              <a:gd name="connsiteY101" fmla="*/ 1845386 h 4831425"/>
              <a:gd name="connsiteX102" fmla="*/ 1191349 w 2970577"/>
              <a:gd name="connsiteY102" fmla="*/ 1901449 h 4831425"/>
              <a:gd name="connsiteX103" fmla="*/ 1135286 w 2970577"/>
              <a:gd name="connsiteY103" fmla="*/ 1845386 h 4831425"/>
              <a:gd name="connsiteX104" fmla="*/ 1191349 w 2970577"/>
              <a:gd name="connsiteY104" fmla="*/ 1789323 h 4831425"/>
              <a:gd name="connsiteX105" fmla="*/ 1787016 w 2970577"/>
              <a:gd name="connsiteY105" fmla="*/ 1754284 h 4831425"/>
              <a:gd name="connsiteX106" fmla="*/ 1874615 w 2970577"/>
              <a:gd name="connsiteY106" fmla="*/ 1843634 h 4831425"/>
              <a:gd name="connsiteX107" fmla="*/ 1787016 w 2970577"/>
              <a:gd name="connsiteY107" fmla="*/ 1932984 h 4831425"/>
              <a:gd name="connsiteX108" fmla="*/ 1699417 w 2970577"/>
              <a:gd name="connsiteY108" fmla="*/ 1843634 h 4831425"/>
              <a:gd name="connsiteX109" fmla="*/ 1787016 w 2970577"/>
              <a:gd name="connsiteY109" fmla="*/ 1754284 h 4831425"/>
              <a:gd name="connsiteX110" fmla="*/ 2380932 w 2970577"/>
              <a:gd name="connsiteY110" fmla="*/ 1722749 h 4831425"/>
              <a:gd name="connsiteX111" fmla="*/ 2501818 w 2970577"/>
              <a:gd name="connsiteY111" fmla="*/ 1843635 h 4831425"/>
              <a:gd name="connsiteX112" fmla="*/ 2380932 w 2970577"/>
              <a:gd name="connsiteY112" fmla="*/ 1964521 h 4831425"/>
              <a:gd name="connsiteX113" fmla="*/ 2260046 w 2970577"/>
              <a:gd name="connsiteY113" fmla="*/ 1843635 h 4831425"/>
              <a:gd name="connsiteX114" fmla="*/ 2380932 w 2970577"/>
              <a:gd name="connsiteY114" fmla="*/ 1722749 h 4831425"/>
              <a:gd name="connsiteX115" fmla="*/ 2970577 w 2970577"/>
              <a:gd name="connsiteY115" fmla="*/ 1692801 h 4831425"/>
              <a:gd name="connsiteX116" fmla="*/ 2970577 w 2970577"/>
              <a:gd name="connsiteY116" fmla="*/ 1994467 h 4831425"/>
              <a:gd name="connsiteX117" fmla="*/ 2919705 w 2970577"/>
              <a:gd name="connsiteY117" fmla="*/ 1984077 h 4831425"/>
              <a:gd name="connsiteX118" fmla="*/ 2827683 w 2970577"/>
              <a:gd name="connsiteY118" fmla="*/ 1843634 h 4831425"/>
              <a:gd name="connsiteX119" fmla="*/ 2919705 w 2970577"/>
              <a:gd name="connsiteY119" fmla="*/ 1703191 h 4831425"/>
              <a:gd name="connsiteX120" fmla="*/ 1753 w 2970577"/>
              <a:gd name="connsiteY120" fmla="*/ 1246214 h 4831425"/>
              <a:gd name="connsiteX121" fmla="*/ 3505 w 2970577"/>
              <a:gd name="connsiteY121" fmla="*/ 1247966 h 4831425"/>
              <a:gd name="connsiteX122" fmla="*/ 1753 w 2970577"/>
              <a:gd name="connsiteY122" fmla="*/ 1249718 h 4831425"/>
              <a:gd name="connsiteX123" fmla="*/ 0 w 2970577"/>
              <a:gd name="connsiteY123" fmla="*/ 1247966 h 4831425"/>
              <a:gd name="connsiteX124" fmla="*/ 1753 w 2970577"/>
              <a:gd name="connsiteY124" fmla="*/ 1246214 h 4831425"/>
              <a:gd name="connsiteX125" fmla="*/ 597421 w 2970577"/>
              <a:gd name="connsiteY125" fmla="*/ 1218183 h 4831425"/>
              <a:gd name="connsiteX126" fmla="*/ 627205 w 2970577"/>
              <a:gd name="connsiteY126" fmla="*/ 1247967 h 4831425"/>
              <a:gd name="connsiteX127" fmla="*/ 597421 w 2970577"/>
              <a:gd name="connsiteY127" fmla="*/ 1277751 h 4831425"/>
              <a:gd name="connsiteX128" fmla="*/ 567638 w 2970577"/>
              <a:gd name="connsiteY128" fmla="*/ 1247967 h 4831425"/>
              <a:gd name="connsiteX129" fmla="*/ 597421 w 2970577"/>
              <a:gd name="connsiteY129" fmla="*/ 1218183 h 4831425"/>
              <a:gd name="connsiteX130" fmla="*/ 1193103 w 2970577"/>
              <a:gd name="connsiteY130" fmla="*/ 1183143 h 4831425"/>
              <a:gd name="connsiteX131" fmla="*/ 1257926 w 2970577"/>
              <a:gd name="connsiteY131" fmla="*/ 1247966 h 4831425"/>
              <a:gd name="connsiteX132" fmla="*/ 1193103 w 2970577"/>
              <a:gd name="connsiteY132" fmla="*/ 1312789 h 4831425"/>
              <a:gd name="connsiteX133" fmla="*/ 1128280 w 2970577"/>
              <a:gd name="connsiteY133" fmla="*/ 1247966 h 4831425"/>
              <a:gd name="connsiteX134" fmla="*/ 1193103 w 2970577"/>
              <a:gd name="connsiteY134" fmla="*/ 1183143 h 4831425"/>
              <a:gd name="connsiteX135" fmla="*/ 1788771 w 2970577"/>
              <a:gd name="connsiteY135" fmla="*/ 1151608 h 4831425"/>
              <a:gd name="connsiteX136" fmla="*/ 1888633 w 2970577"/>
              <a:gd name="connsiteY136" fmla="*/ 1249718 h 4831425"/>
              <a:gd name="connsiteX137" fmla="*/ 1788771 w 2970577"/>
              <a:gd name="connsiteY137" fmla="*/ 1347828 h 4831425"/>
              <a:gd name="connsiteX138" fmla="*/ 1688909 w 2970577"/>
              <a:gd name="connsiteY138" fmla="*/ 1249718 h 4831425"/>
              <a:gd name="connsiteX139" fmla="*/ 1788771 w 2970577"/>
              <a:gd name="connsiteY139" fmla="*/ 1151608 h 4831425"/>
              <a:gd name="connsiteX140" fmla="*/ 2382688 w 2970577"/>
              <a:gd name="connsiteY140" fmla="*/ 1116569 h 4831425"/>
              <a:gd name="connsiteX141" fmla="*/ 2515838 w 2970577"/>
              <a:gd name="connsiteY141" fmla="*/ 1247967 h 4831425"/>
              <a:gd name="connsiteX142" fmla="*/ 2382688 w 2970577"/>
              <a:gd name="connsiteY142" fmla="*/ 1379365 h 4831425"/>
              <a:gd name="connsiteX143" fmla="*/ 2249538 w 2970577"/>
              <a:gd name="connsiteY143" fmla="*/ 1247967 h 4831425"/>
              <a:gd name="connsiteX144" fmla="*/ 2382688 w 2970577"/>
              <a:gd name="connsiteY144" fmla="*/ 1116569 h 4831425"/>
              <a:gd name="connsiteX145" fmla="*/ 2970577 w 2970577"/>
              <a:gd name="connsiteY145" fmla="*/ 1082746 h 4831425"/>
              <a:gd name="connsiteX146" fmla="*/ 2970577 w 2970577"/>
              <a:gd name="connsiteY146" fmla="*/ 1413186 h 4831425"/>
              <a:gd name="connsiteX147" fmla="*/ 2911819 w 2970577"/>
              <a:gd name="connsiteY147" fmla="*/ 1401324 h 4831425"/>
              <a:gd name="connsiteX148" fmla="*/ 2810167 w 2970577"/>
              <a:gd name="connsiteY148" fmla="*/ 1247966 h 4831425"/>
              <a:gd name="connsiteX149" fmla="*/ 2911819 w 2970577"/>
              <a:gd name="connsiteY149" fmla="*/ 1094609 h 4831425"/>
              <a:gd name="connsiteX150" fmla="*/ 3506 w 2970577"/>
              <a:gd name="connsiteY150" fmla="*/ 650546 h 4831425"/>
              <a:gd name="connsiteX151" fmla="*/ 7010 w 2970577"/>
              <a:gd name="connsiteY151" fmla="*/ 654050 h 4831425"/>
              <a:gd name="connsiteX152" fmla="*/ 3506 w 2970577"/>
              <a:gd name="connsiteY152" fmla="*/ 657554 h 4831425"/>
              <a:gd name="connsiteX153" fmla="*/ 1 w 2970577"/>
              <a:gd name="connsiteY153" fmla="*/ 654050 h 4831425"/>
              <a:gd name="connsiteX154" fmla="*/ 3506 w 2970577"/>
              <a:gd name="connsiteY154" fmla="*/ 650546 h 4831425"/>
              <a:gd name="connsiteX155" fmla="*/ 597422 w 2970577"/>
              <a:gd name="connsiteY155" fmla="*/ 619011 h 4831425"/>
              <a:gd name="connsiteX156" fmla="*/ 630710 w 2970577"/>
              <a:gd name="connsiteY156" fmla="*/ 652299 h 4831425"/>
              <a:gd name="connsiteX157" fmla="*/ 597422 w 2970577"/>
              <a:gd name="connsiteY157" fmla="*/ 685587 h 4831425"/>
              <a:gd name="connsiteX158" fmla="*/ 564134 w 2970577"/>
              <a:gd name="connsiteY158" fmla="*/ 652299 h 4831425"/>
              <a:gd name="connsiteX159" fmla="*/ 597422 w 2970577"/>
              <a:gd name="connsiteY159" fmla="*/ 619011 h 4831425"/>
              <a:gd name="connsiteX160" fmla="*/ 1193105 w 2970577"/>
              <a:gd name="connsiteY160" fmla="*/ 583971 h 4831425"/>
              <a:gd name="connsiteX161" fmla="*/ 1261432 w 2970577"/>
              <a:gd name="connsiteY161" fmla="*/ 652298 h 4831425"/>
              <a:gd name="connsiteX162" fmla="*/ 1193105 w 2970577"/>
              <a:gd name="connsiteY162" fmla="*/ 720625 h 4831425"/>
              <a:gd name="connsiteX163" fmla="*/ 1124763 w 2970577"/>
              <a:gd name="connsiteY163" fmla="*/ 652298 h 4831425"/>
              <a:gd name="connsiteX164" fmla="*/ 1193105 w 2970577"/>
              <a:gd name="connsiteY164" fmla="*/ 583971 h 4831425"/>
              <a:gd name="connsiteX165" fmla="*/ 1787021 w 2970577"/>
              <a:gd name="connsiteY165" fmla="*/ 548932 h 4831425"/>
              <a:gd name="connsiteX166" fmla="*/ 1888635 w 2970577"/>
              <a:gd name="connsiteY166" fmla="*/ 652298 h 4831425"/>
              <a:gd name="connsiteX167" fmla="*/ 1787021 w 2970577"/>
              <a:gd name="connsiteY167" fmla="*/ 755664 h 4831425"/>
              <a:gd name="connsiteX168" fmla="*/ 1685407 w 2970577"/>
              <a:gd name="connsiteY168" fmla="*/ 652298 h 4831425"/>
              <a:gd name="connsiteX169" fmla="*/ 1787021 w 2970577"/>
              <a:gd name="connsiteY169" fmla="*/ 548932 h 4831425"/>
              <a:gd name="connsiteX170" fmla="*/ 2382690 w 2970577"/>
              <a:gd name="connsiteY170" fmla="*/ 513893 h 4831425"/>
              <a:gd name="connsiteX171" fmla="*/ 2519344 w 2970577"/>
              <a:gd name="connsiteY171" fmla="*/ 652299 h 4831425"/>
              <a:gd name="connsiteX172" fmla="*/ 2382690 w 2970577"/>
              <a:gd name="connsiteY172" fmla="*/ 790705 h 4831425"/>
              <a:gd name="connsiteX173" fmla="*/ 2246036 w 2970577"/>
              <a:gd name="connsiteY173" fmla="*/ 652299 h 4831425"/>
              <a:gd name="connsiteX174" fmla="*/ 2382690 w 2970577"/>
              <a:gd name="connsiteY174" fmla="*/ 513893 h 4831425"/>
              <a:gd name="connsiteX175" fmla="*/ 2970577 w 2970577"/>
              <a:gd name="connsiteY175" fmla="*/ 483928 h 4831425"/>
              <a:gd name="connsiteX176" fmla="*/ 2970577 w 2970577"/>
              <a:gd name="connsiteY176" fmla="*/ 824172 h 4831425"/>
              <a:gd name="connsiteX177" fmla="*/ 2911527 w 2970577"/>
              <a:gd name="connsiteY177" fmla="*/ 812251 h 4831425"/>
              <a:gd name="connsiteX178" fmla="*/ 2806665 w 2970577"/>
              <a:gd name="connsiteY178" fmla="*/ 654050 h 4831425"/>
              <a:gd name="connsiteX179" fmla="*/ 2911527 w 2970577"/>
              <a:gd name="connsiteY179" fmla="*/ 495850 h 4831425"/>
              <a:gd name="connsiteX180" fmla="*/ 1754 w 2970577"/>
              <a:gd name="connsiteY180" fmla="*/ 54902 h 4831425"/>
              <a:gd name="connsiteX181" fmla="*/ 3506 w 2970577"/>
              <a:gd name="connsiteY181" fmla="*/ 56655 h 4831425"/>
              <a:gd name="connsiteX182" fmla="*/ 1754 w 2970577"/>
              <a:gd name="connsiteY182" fmla="*/ 58407 h 4831425"/>
              <a:gd name="connsiteX183" fmla="*/ 2 w 2970577"/>
              <a:gd name="connsiteY183" fmla="*/ 56655 h 4831425"/>
              <a:gd name="connsiteX184" fmla="*/ 1754 w 2970577"/>
              <a:gd name="connsiteY184" fmla="*/ 54902 h 4831425"/>
              <a:gd name="connsiteX185" fmla="*/ 597422 w 2970577"/>
              <a:gd name="connsiteY185" fmla="*/ 26870 h 4831425"/>
              <a:gd name="connsiteX186" fmla="*/ 627207 w 2970577"/>
              <a:gd name="connsiteY186" fmla="*/ 56655 h 4831425"/>
              <a:gd name="connsiteX187" fmla="*/ 597422 w 2970577"/>
              <a:gd name="connsiteY187" fmla="*/ 86414 h 4831425"/>
              <a:gd name="connsiteX188" fmla="*/ 567639 w 2970577"/>
              <a:gd name="connsiteY188" fmla="*/ 56655 h 4831425"/>
              <a:gd name="connsiteX189" fmla="*/ 597422 w 2970577"/>
              <a:gd name="connsiteY189" fmla="*/ 26870 h 4831425"/>
              <a:gd name="connsiteX190" fmla="*/ 2825465 w 2970577"/>
              <a:gd name="connsiteY190" fmla="*/ 0 h 4831425"/>
              <a:gd name="connsiteX191" fmla="*/ 2970577 w 2970577"/>
              <a:gd name="connsiteY191" fmla="*/ 0 h 4831425"/>
              <a:gd name="connsiteX192" fmla="*/ 2970577 w 2970577"/>
              <a:gd name="connsiteY192" fmla="*/ 221496 h 4831425"/>
              <a:gd name="connsiteX193" fmla="*/ 2914256 w 2970577"/>
              <a:gd name="connsiteY193" fmla="*/ 210126 h 4831425"/>
              <a:gd name="connsiteX194" fmla="*/ 2813674 w 2970577"/>
              <a:gd name="connsiteY194" fmla="*/ 58405 h 4831425"/>
              <a:gd name="connsiteX195" fmla="*/ 2264442 w 2970577"/>
              <a:gd name="connsiteY195" fmla="*/ 0 h 4831425"/>
              <a:gd name="connsiteX196" fmla="*/ 2500943 w 2970577"/>
              <a:gd name="connsiteY196" fmla="*/ 0 h 4831425"/>
              <a:gd name="connsiteX197" fmla="*/ 2505378 w 2970577"/>
              <a:gd name="connsiteY197" fmla="*/ 6578 h 4831425"/>
              <a:gd name="connsiteX198" fmla="*/ 2515842 w 2970577"/>
              <a:gd name="connsiteY198" fmla="*/ 58406 h 4831425"/>
              <a:gd name="connsiteX199" fmla="*/ 2382692 w 2970577"/>
              <a:gd name="connsiteY199" fmla="*/ 191532 h 4831425"/>
              <a:gd name="connsiteX200" fmla="*/ 2249543 w 2970577"/>
              <a:gd name="connsiteY200" fmla="*/ 58406 h 4831425"/>
              <a:gd name="connsiteX201" fmla="*/ 2260007 w 2970577"/>
              <a:gd name="connsiteY201" fmla="*/ 6578 h 4831425"/>
              <a:gd name="connsiteX202" fmla="*/ 1710255 w 2970577"/>
              <a:gd name="connsiteY202" fmla="*/ 0 h 4831425"/>
              <a:gd name="connsiteX203" fmla="*/ 1863793 w 2970577"/>
              <a:gd name="connsiteY203" fmla="*/ 0 h 4831425"/>
              <a:gd name="connsiteX204" fmla="*/ 1877424 w 2970577"/>
              <a:gd name="connsiteY204" fmla="*/ 20217 h 4831425"/>
              <a:gd name="connsiteX205" fmla="*/ 1885134 w 2970577"/>
              <a:gd name="connsiteY205" fmla="*/ 58406 h 4831425"/>
              <a:gd name="connsiteX206" fmla="*/ 1787024 w 2970577"/>
              <a:gd name="connsiteY206" fmla="*/ 156492 h 4831425"/>
              <a:gd name="connsiteX207" fmla="*/ 1688914 w 2970577"/>
              <a:gd name="connsiteY207" fmla="*/ 58406 h 4831425"/>
              <a:gd name="connsiteX208" fmla="*/ 1696624 w 2970577"/>
              <a:gd name="connsiteY208" fmla="*/ 20217 h 4831425"/>
              <a:gd name="connsiteX209" fmla="*/ 1163315 w 2970577"/>
              <a:gd name="connsiteY209" fmla="*/ 0 h 4831425"/>
              <a:gd name="connsiteX210" fmla="*/ 1222901 w 2970577"/>
              <a:gd name="connsiteY210" fmla="*/ 0 h 4831425"/>
              <a:gd name="connsiteX211" fmla="*/ 1238945 w 2970577"/>
              <a:gd name="connsiteY211" fmla="*/ 10818 h 4831425"/>
              <a:gd name="connsiteX212" fmla="*/ 1257931 w 2970577"/>
              <a:gd name="connsiteY212" fmla="*/ 56654 h 4831425"/>
              <a:gd name="connsiteX213" fmla="*/ 1193108 w 2970577"/>
              <a:gd name="connsiteY213" fmla="*/ 121453 h 4831425"/>
              <a:gd name="connsiteX214" fmla="*/ 1128285 w 2970577"/>
              <a:gd name="connsiteY214" fmla="*/ 56654 h 4831425"/>
              <a:gd name="connsiteX215" fmla="*/ 1147271 w 2970577"/>
              <a:gd name="connsiteY215" fmla="*/ 10818 h 4831425"/>
            </a:gdLst>
            <a:ahLst/>
            <a:cxnLst/>
            <a:rect l="l" t="t" r="r" b="b"/>
            <a:pathLst>
              <a:path w="2970577" h="4831425">
                <a:moveTo>
                  <a:pt x="2382675" y="4820224"/>
                </a:moveTo>
                <a:cubicBezTo>
                  <a:pt x="2384610" y="4820224"/>
                  <a:pt x="2386179" y="4821793"/>
                  <a:pt x="2386179" y="4823728"/>
                </a:cubicBezTo>
                <a:cubicBezTo>
                  <a:pt x="2386179" y="4825663"/>
                  <a:pt x="2384610" y="4827232"/>
                  <a:pt x="2382675" y="4827232"/>
                </a:cubicBezTo>
                <a:cubicBezTo>
                  <a:pt x="2380740" y="4827232"/>
                  <a:pt x="2379171" y="4825663"/>
                  <a:pt x="2379171" y="4823728"/>
                </a:cubicBezTo>
                <a:cubicBezTo>
                  <a:pt x="2379171" y="4821793"/>
                  <a:pt x="2380740" y="4820224"/>
                  <a:pt x="2382675" y="4820224"/>
                </a:cubicBezTo>
                <a:close/>
                <a:moveTo>
                  <a:pt x="2970577" y="4812527"/>
                </a:moveTo>
                <a:lnTo>
                  <a:pt x="2970577" y="4831425"/>
                </a:lnTo>
                <a:lnTo>
                  <a:pt x="2968433" y="4830648"/>
                </a:lnTo>
                <a:cubicBezTo>
                  <a:pt x="2965897" y="4828429"/>
                  <a:pt x="2964328" y="4825363"/>
                  <a:pt x="2964328" y="4821976"/>
                </a:cubicBezTo>
                <a:cubicBezTo>
                  <a:pt x="2964328" y="4818590"/>
                  <a:pt x="2965897" y="4815524"/>
                  <a:pt x="2968433" y="4813304"/>
                </a:cubicBezTo>
                <a:close/>
                <a:moveTo>
                  <a:pt x="1787008" y="4221051"/>
                </a:moveTo>
                <a:cubicBezTo>
                  <a:pt x="1790878" y="4221051"/>
                  <a:pt x="1794016" y="4223404"/>
                  <a:pt x="1794016" y="4226307"/>
                </a:cubicBezTo>
                <a:cubicBezTo>
                  <a:pt x="1794016" y="4229210"/>
                  <a:pt x="1790878" y="4231563"/>
                  <a:pt x="1787008" y="4231563"/>
                </a:cubicBezTo>
                <a:cubicBezTo>
                  <a:pt x="1783138" y="4231563"/>
                  <a:pt x="1780000" y="4229210"/>
                  <a:pt x="1780000" y="4226307"/>
                </a:cubicBezTo>
                <a:cubicBezTo>
                  <a:pt x="1780000" y="4223404"/>
                  <a:pt x="1783138" y="4221051"/>
                  <a:pt x="1787008" y="4221051"/>
                </a:cubicBezTo>
                <a:close/>
                <a:moveTo>
                  <a:pt x="2384428" y="4200028"/>
                </a:moveTo>
                <a:cubicBezTo>
                  <a:pt x="2398942" y="4200028"/>
                  <a:pt x="2410708" y="4211794"/>
                  <a:pt x="2410708" y="4226308"/>
                </a:cubicBezTo>
                <a:cubicBezTo>
                  <a:pt x="2410708" y="4240822"/>
                  <a:pt x="2398942" y="4252588"/>
                  <a:pt x="2384428" y="4252588"/>
                </a:cubicBezTo>
                <a:cubicBezTo>
                  <a:pt x="2369914" y="4252588"/>
                  <a:pt x="2358148" y="4240822"/>
                  <a:pt x="2358148" y="4226308"/>
                </a:cubicBezTo>
                <a:cubicBezTo>
                  <a:pt x="2358148" y="4211794"/>
                  <a:pt x="2369914" y="4200028"/>
                  <a:pt x="2384428" y="4200028"/>
                </a:cubicBezTo>
                <a:close/>
                <a:moveTo>
                  <a:pt x="2970577" y="4184076"/>
                </a:moveTo>
                <a:lnTo>
                  <a:pt x="2970577" y="4272042"/>
                </a:lnTo>
                <a:lnTo>
                  <a:pt x="2960614" y="4270031"/>
                </a:lnTo>
                <a:cubicBezTo>
                  <a:pt x="2944265" y="4263116"/>
                  <a:pt x="2932793" y="4246927"/>
                  <a:pt x="2932793" y="4228059"/>
                </a:cubicBezTo>
                <a:cubicBezTo>
                  <a:pt x="2932793" y="4209192"/>
                  <a:pt x="2944265" y="4193003"/>
                  <a:pt x="2960614" y="4186088"/>
                </a:cubicBezTo>
                <a:close/>
                <a:moveTo>
                  <a:pt x="1191342" y="3625383"/>
                </a:moveTo>
                <a:cubicBezTo>
                  <a:pt x="1195212" y="3625383"/>
                  <a:pt x="1198350" y="3627736"/>
                  <a:pt x="1198350" y="3630639"/>
                </a:cubicBezTo>
                <a:cubicBezTo>
                  <a:pt x="1198350" y="3633542"/>
                  <a:pt x="1195212" y="3635895"/>
                  <a:pt x="1191342" y="3635895"/>
                </a:cubicBezTo>
                <a:cubicBezTo>
                  <a:pt x="1187472" y="3635895"/>
                  <a:pt x="1184334" y="3633542"/>
                  <a:pt x="1184334" y="3630639"/>
                </a:cubicBezTo>
                <a:cubicBezTo>
                  <a:pt x="1184334" y="3627736"/>
                  <a:pt x="1187472" y="3625383"/>
                  <a:pt x="1191342" y="3625383"/>
                </a:cubicBezTo>
                <a:close/>
                <a:moveTo>
                  <a:pt x="1787010" y="3600856"/>
                </a:moveTo>
                <a:cubicBezTo>
                  <a:pt x="1804427" y="3600856"/>
                  <a:pt x="1818546" y="3614975"/>
                  <a:pt x="1818546" y="3632392"/>
                </a:cubicBezTo>
                <a:cubicBezTo>
                  <a:pt x="1818546" y="3649809"/>
                  <a:pt x="1804427" y="3663928"/>
                  <a:pt x="1787010" y="3663928"/>
                </a:cubicBezTo>
                <a:cubicBezTo>
                  <a:pt x="1769593" y="3663928"/>
                  <a:pt x="1755474" y="3649809"/>
                  <a:pt x="1755474" y="3632392"/>
                </a:cubicBezTo>
                <a:cubicBezTo>
                  <a:pt x="1755474" y="3614975"/>
                  <a:pt x="1769593" y="3600856"/>
                  <a:pt x="1787010" y="3600856"/>
                </a:cubicBezTo>
                <a:close/>
                <a:moveTo>
                  <a:pt x="2384430" y="3576328"/>
                </a:moveTo>
                <a:cubicBezTo>
                  <a:pt x="2414425" y="3576328"/>
                  <a:pt x="2438741" y="3600644"/>
                  <a:pt x="2438741" y="3630639"/>
                </a:cubicBezTo>
                <a:cubicBezTo>
                  <a:pt x="2438741" y="3660634"/>
                  <a:pt x="2414425" y="3684950"/>
                  <a:pt x="2384430" y="3684950"/>
                </a:cubicBezTo>
                <a:cubicBezTo>
                  <a:pt x="2354435" y="3684950"/>
                  <a:pt x="2330119" y="3660634"/>
                  <a:pt x="2330119" y="3630639"/>
                </a:cubicBezTo>
                <a:cubicBezTo>
                  <a:pt x="2330119" y="3600644"/>
                  <a:pt x="2354435" y="3576328"/>
                  <a:pt x="2384430" y="3576328"/>
                </a:cubicBezTo>
                <a:close/>
                <a:moveTo>
                  <a:pt x="2970577" y="3560378"/>
                </a:moveTo>
                <a:lnTo>
                  <a:pt x="2970577" y="3704406"/>
                </a:lnTo>
                <a:lnTo>
                  <a:pt x="2949705" y="3700193"/>
                </a:lnTo>
                <a:cubicBezTo>
                  <a:pt x="2923295" y="3689022"/>
                  <a:pt x="2904764" y="3662871"/>
                  <a:pt x="2904764" y="3632392"/>
                </a:cubicBezTo>
                <a:cubicBezTo>
                  <a:pt x="2904764" y="3601913"/>
                  <a:pt x="2923295" y="3575762"/>
                  <a:pt x="2949705" y="3564592"/>
                </a:cubicBezTo>
                <a:close/>
                <a:moveTo>
                  <a:pt x="595669" y="3033219"/>
                </a:moveTo>
                <a:cubicBezTo>
                  <a:pt x="597604" y="3033219"/>
                  <a:pt x="599172" y="3034788"/>
                  <a:pt x="599172" y="3036723"/>
                </a:cubicBezTo>
                <a:cubicBezTo>
                  <a:pt x="599172" y="3038658"/>
                  <a:pt x="597604" y="3040227"/>
                  <a:pt x="595669" y="3040227"/>
                </a:cubicBezTo>
                <a:cubicBezTo>
                  <a:pt x="593734" y="3040227"/>
                  <a:pt x="592164" y="3038658"/>
                  <a:pt x="592164" y="3036723"/>
                </a:cubicBezTo>
                <a:cubicBezTo>
                  <a:pt x="592164" y="3034788"/>
                  <a:pt x="593734" y="3033219"/>
                  <a:pt x="595669" y="3033219"/>
                </a:cubicBezTo>
                <a:close/>
                <a:moveTo>
                  <a:pt x="1193096" y="3008691"/>
                </a:moveTo>
                <a:cubicBezTo>
                  <a:pt x="1207610" y="3008691"/>
                  <a:pt x="1219376" y="3020457"/>
                  <a:pt x="1219376" y="3034971"/>
                </a:cubicBezTo>
                <a:cubicBezTo>
                  <a:pt x="1219376" y="3049485"/>
                  <a:pt x="1207610" y="3061251"/>
                  <a:pt x="1193096" y="3061251"/>
                </a:cubicBezTo>
                <a:cubicBezTo>
                  <a:pt x="1178582" y="3061251"/>
                  <a:pt x="1166816" y="3049485"/>
                  <a:pt x="1166816" y="3034971"/>
                </a:cubicBezTo>
                <a:cubicBezTo>
                  <a:pt x="1166816" y="3020457"/>
                  <a:pt x="1178582" y="3008691"/>
                  <a:pt x="1193096" y="3008691"/>
                </a:cubicBezTo>
                <a:close/>
                <a:moveTo>
                  <a:pt x="1788764" y="2980660"/>
                </a:moveTo>
                <a:cubicBezTo>
                  <a:pt x="1818759" y="2980660"/>
                  <a:pt x="1843075" y="3004976"/>
                  <a:pt x="1843075" y="3034971"/>
                </a:cubicBezTo>
                <a:cubicBezTo>
                  <a:pt x="1843075" y="3064966"/>
                  <a:pt x="1818759" y="3089282"/>
                  <a:pt x="1788764" y="3089282"/>
                </a:cubicBezTo>
                <a:cubicBezTo>
                  <a:pt x="1758769" y="3089282"/>
                  <a:pt x="1734453" y="3064966"/>
                  <a:pt x="1734453" y="3034971"/>
                </a:cubicBezTo>
                <a:cubicBezTo>
                  <a:pt x="1734453" y="3004976"/>
                  <a:pt x="1758769" y="2980660"/>
                  <a:pt x="1788764" y="2980660"/>
                </a:cubicBezTo>
                <a:close/>
                <a:moveTo>
                  <a:pt x="2382681" y="2956132"/>
                </a:moveTo>
                <a:cubicBezTo>
                  <a:pt x="2427190" y="2956132"/>
                  <a:pt x="2463272" y="2992214"/>
                  <a:pt x="2463272" y="3036723"/>
                </a:cubicBezTo>
                <a:cubicBezTo>
                  <a:pt x="2463272" y="3081232"/>
                  <a:pt x="2427190" y="3117314"/>
                  <a:pt x="2382681" y="3117314"/>
                </a:cubicBezTo>
                <a:cubicBezTo>
                  <a:pt x="2338172" y="3117314"/>
                  <a:pt x="2302090" y="3081232"/>
                  <a:pt x="2302090" y="3036723"/>
                </a:cubicBezTo>
                <a:cubicBezTo>
                  <a:pt x="2302090" y="2992214"/>
                  <a:pt x="2338172" y="2956132"/>
                  <a:pt x="2382681" y="2956132"/>
                </a:cubicBezTo>
                <a:close/>
                <a:moveTo>
                  <a:pt x="2970577" y="2933201"/>
                </a:moveTo>
                <a:lnTo>
                  <a:pt x="2970577" y="3136741"/>
                </a:lnTo>
                <a:lnTo>
                  <a:pt x="2938795" y="3130214"/>
                </a:lnTo>
                <a:cubicBezTo>
                  <a:pt x="2902324" y="3114522"/>
                  <a:pt x="2876734" y="3077786"/>
                  <a:pt x="2876734" y="3034971"/>
                </a:cubicBezTo>
                <a:cubicBezTo>
                  <a:pt x="2876734" y="2992156"/>
                  <a:pt x="2902324" y="2955420"/>
                  <a:pt x="2938795" y="2939728"/>
                </a:cubicBezTo>
                <a:close/>
                <a:moveTo>
                  <a:pt x="597420" y="2427039"/>
                </a:moveTo>
                <a:cubicBezTo>
                  <a:pt x="604193" y="2427039"/>
                  <a:pt x="609684" y="2432530"/>
                  <a:pt x="609684" y="2439303"/>
                </a:cubicBezTo>
                <a:cubicBezTo>
                  <a:pt x="609684" y="2446076"/>
                  <a:pt x="604193" y="2451567"/>
                  <a:pt x="597420" y="2451567"/>
                </a:cubicBezTo>
                <a:cubicBezTo>
                  <a:pt x="590647" y="2451567"/>
                  <a:pt x="585156" y="2446076"/>
                  <a:pt x="585156" y="2439303"/>
                </a:cubicBezTo>
                <a:cubicBezTo>
                  <a:pt x="585156" y="2432530"/>
                  <a:pt x="590647" y="2427039"/>
                  <a:pt x="597420" y="2427039"/>
                </a:cubicBezTo>
                <a:close/>
                <a:moveTo>
                  <a:pt x="1191345" y="2399007"/>
                </a:moveTo>
                <a:cubicBezTo>
                  <a:pt x="1214567" y="2399007"/>
                  <a:pt x="1233392" y="2417832"/>
                  <a:pt x="1233392" y="2441054"/>
                </a:cubicBezTo>
                <a:cubicBezTo>
                  <a:pt x="1233392" y="2464276"/>
                  <a:pt x="1214567" y="2483101"/>
                  <a:pt x="1191345" y="2483101"/>
                </a:cubicBezTo>
                <a:cubicBezTo>
                  <a:pt x="1168123" y="2483101"/>
                  <a:pt x="1149298" y="2464276"/>
                  <a:pt x="1149298" y="2441054"/>
                </a:cubicBezTo>
                <a:cubicBezTo>
                  <a:pt x="1149298" y="2417832"/>
                  <a:pt x="1168123" y="2399007"/>
                  <a:pt x="1191345" y="2399007"/>
                </a:cubicBezTo>
                <a:close/>
                <a:moveTo>
                  <a:pt x="1787014" y="2363968"/>
                </a:moveTo>
                <a:cubicBezTo>
                  <a:pt x="1827653" y="2363968"/>
                  <a:pt x="1860597" y="2397697"/>
                  <a:pt x="1860597" y="2439303"/>
                </a:cubicBezTo>
                <a:cubicBezTo>
                  <a:pt x="1860597" y="2480909"/>
                  <a:pt x="1827653" y="2514638"/>
                  <a:pt x="1787014" y="2514638"/>
                </a:cubicBezTo>
                <a:cubicBezTo>
                  <a:pt x="1746375" y="2514638"/>
                  <a:pt x="1713431" y="2480909"/>
                  <a:pt x="1713431" y="2439303"/>
                </a:cubicBezTo>
                <a:cubicBezTo>
                  <a:pt x="1713431" y="2397697"/>
                  <a:pt x="1746375" y="2363968"/>
                  <a:pt x="1787014" y="2363968"/>
                </a:cubicBezTo>
                <a:close/>
                <a:moveTo>
                  <a:pt x="2382682" y="2335937"/>
                </a:moveTo>
                <a:cubicBezTo>
                  <a:pt x="2438802" y="2335937"/>
                  <a:pt x="2484296" y="2382216"/>
                  <a:pt x="2484296" y="2439303"/>
                </a:cubicBezTo>
                <a:cubicBezTo>
                  <a:pt x="2484296" y="2496390"/>
                  <a:pt x="2438802" y="2542669"/>
                  <a:pt x="2382682" y="2542669"/>
                </a:cubicBezTo>
                <a:cubicBezTo>
                  <a:pt x="2326562" y="2542669"/>
                  <a:pt x="2281068" y="2496390"/>
                  <a:pt x="2281068" y="2439303"/>
                </a:cubicBezTo>
                <a:cubicBezTo>
                  <a:pt x="2281068" y="2382216"/>
                  <a:pt x="2326562" y="2335937"/>
                  <a:pt x="2382682" y="2335937"/>
                </a:cubicBezTo>
                <a:close/>
                <a:moveTo>
                  <a:pt x="2970577" y="2312979"/>
                </a:moveTo>
                <a:lnTo>
                  <a:pt x="2970577" y="2569132"/>
                </a:lnTo>
                <a:lnTo>
                  <a:pt x="2927887" y="2560513"/>
                </a:lnTo>
                <a:cubicBezTo>
                  <a:pt x="2881355" y="2540832"/>
                  <a:pt x="2848705" y="2494757"/>
                  <a:pt x="2848705" y="2441055"/>
                </a:cubicBezTo>
                <a:cubicBezTo>
                  <a:pt x="2848705" y="2387354"/>
                  <a:pt x="2881355" y="2341279"/>
                  <a:pt x="2927887" y="2321597"/>
                </a:cubicBezTo>
                <a:close/>
                <a:moveTo>
                  <a:pt x="597421" y="1820859"/>
                </a:moveTo>
                <a:cubicBezTo>
                  <a:pt x="610000" y="1820859"/>
                  <a:pt x="620197" y="1831056"/>
                  <a:pt x="620197" y="1843635"/>
                </a:cubicBezTo>
                <a:cubicBezTo>
                  <a:pt x="620197" y="1856214"/>
                  <a:pt x="610000" y="1866411"/>
                  <a:pt x="597421" y="1866411"/>
                </a:cubicBezTo>
                <a:cubicBezTo>
                  <a:pt x="584842" y="1866411"/>
                  <a:pt x="574645" y="1856214"/>
                  <a:pt x="574645" y="1843635"/>
                </a:cubicBezTo>
                <a:cubicBezTo>
                  <a:pt x="574645" y="1831056"/>
                  <a:pt x="584842" y="1820859"/>
                  <a:pt x="597421" y="1820859"/>
                </a:cubicBezTo>
                <a:close/>
                <a:moveTo>
                  <a:pt x="1191349" y="1789323"/>
                </a:moveTo>
                <a:cubicBezTo>
                  <a:pt x="1222312" y="1789323"/>
                  <a:pt x="1247412" y="1814423"/>
                  <a:pt x="1247412" y="1845386"/>
                </a:cubicBezTo>
                <a:cubicBezTo>
                  <a:pt x="1247412" y="1876349"/>
                  <a:pt x="1222312" y="1901449"/>
                  <a:pt x="1191349" y="1901449"/>
                </a:cubicBezTo>
                <a:cubicBezTo>
                  <a:pt x="1160386" y="1901449"/>
                  <a:pt x="1135286" y="1876349"/>
                  <a:pt x="1135286" y="1845386"/>
                </a:cubicBezTo>
                <a:cubicBezTo>
                  <a:pt x="1135286" y="1814423"/>
                  <a:pt x="1160386" y="1789323"/>
                  <a:pt x="1191349" y="1789323"/>
                </a:cubicBezTo>
                <a:close/>
                <a:moveTo>
                  <a:pt x="1787016" y="1754284"/>
                </a:moveTo>
                <a:cubicBezTo>
                  <a:pt x="1835396" y="1754284"/>
                  <a:pt x="1874615" y="1794287"/>
                  <a:pt x="1874615" y="1843634"/>
                </a:cubicBezTo>
                <a:cubicBezTo>
                  <a:pt x="1874615" y="1892981"/>
                  <a:pt x="1835396" y="1932984"/>
                  <a:pt x="1787016" y="1932984"/>
                </a:cubicBezTo>
                <a:cubicBezTo>
                  <a:pt x="1738636" y="1932984"/>
                  <a:pt x="1699417" y="1892981"/>
                  <a:pt x="1699417" y="1843634"/>
                </a:cubicBezTo>
                <a:cubicBezTo>
                  <a:pt x="1699417" y="1794287"/>
                  <a:pt x="1738636" y="1754284"/>
                  <a:pt x="1787016" y="1754284"/>
                </a:cubicBezTo>
                <a:close/>
                <a:moveTo>
                  <a:pt x="2380932" y="1722749"/>
                </a:moveTo>
                <a:cubicBezTo>
                  <a:pt x="2447695" y="1722749"/>
                  <a:pt x="2501818" y="1776872"/>
                  <a:pt x="2501818" y="1843635"/>
                </a:cubicBezTo>
                <a:cubicBezTo>
                  <a:pt x="2501818" y="1910398"/>
                  <a:pt x="2447695" y="1964521"/>
                  <a:pt x="2380932" y="1964521"/>
                </a:cubicBezTo>
                <a:cubicBezTo>
                  <a:pt x="2314169" y="1964521"/>
                  <a:pt x="2260046" y="1910398"/>
                  <a:pt x="2260046" y="1843635"/>
                </a:cubicBezTo>
                <a:cubicBezTo>
                  <a:pt x="2260046" y="1776872"/>
                  <a:pt x="2314169" y="1722749"/>
                  <a:pt x="2380932" y="1722749"/>
                </a:cubicBezTo>
                <a:close/>
                <a:moveTo>
                  <a:pt x="2970577" y="1692801"/>
                </a:moveTo>
                <a:lnTo>
                  <a:pt x="2970577" y="1994467"/>
                </a:lnTo>
                <a:lnTo>
                  <a:pt x="2919705" y="1984077"/>
                </a:lnTo>
                <a:cubicBezTo>
                  <a:pt x="2865628" y="1960938"/>
                  <a:pt x="2827683" y="1906769"/>
                  <a:pt x="2827683" y="1843634"/>
                </a:cubicBezTo>
                <a:cubicBezTo>
                  <a:pt x="2827683" y="1780499"/>
                  <a:pt x="2865628" y="1726330"/>
                  <a:pt x="2919705" y="1703191"/>
                </a:cubicBezTo>
                <a:close/>
                <a:moveTo>
                  <a:pt x="1753" y="1246214"/>
                </a:moveTo>
                <a:cubicBezTo>
                  <a:pt x="2721" y="1246214"/>
                  <a:pt x="3505" y="1246998"/>
                  <a:pt x="3505" y="1247966"/>
                </a:cubicBezTo>
                <a:cubicBezTo>
                  <a:pt x="3505" y="1248933"/>
                  <a:pt x="2721" y="1249718"/>
                  <a:pt x="1753" y="1249718"/>
                </a:cubicBezTo>
                <a:cubicBezTo>
                  <a:pt x="786" y="1249718"/>
                  <a:pt x="0" y="1248933"/>
                  <a:pt x="0" y="1247966"/>
                </a:cubicBezTo>
                <a:cubicBezTo>
                  <a:pt x="0" y="1246998"/>
                  <a:pt x="786" y="1246214"/>
                  <a:pt x="1753" y="1246214"/>
                </a:cubicBezTo>
                <a:close/>
                <a:moveTo>
                  <a:pt x="597421" y="1218183"/>
                </a:moveTo>
                <a:cubicBezTo>
                  <a:pt x="613870" y="1218183"/>
                  <a:pt x="627205" y="1231518"/>
                  <a:pt x="627205" y="1247967"/>
                </a:cubicBezTo>
                <a:cubicBezTo>
                  <a:pt x="627205" y="1264416"/>
                  <a:pt x="613870" y="1277751"/>
                  <a:pt x="597421" y="1277751"/>
                </a:cubicBezTo>
                <a:cubicBezTo>
                  <a:pt x="580972" y="1277751"/>
                  <a:pt x="567638" y="1264416"/>
                  <a:pt x="567638" y="1247967"/>
                </a:cubicBezTo>
                <a:cubicBezTo>
                  <a:pt x="567638" y="1231518"/>
                  <a:pt x="580972" y="1218183"/>
                  <a:pt x="597421" y="1218183"/>
                </a:cubicBezTo>
                <a:close/>
                <a:moveTo>
                  <a:pt x="1193103" y="1183143"/>
                </a:moveTo>
                <a:cubicBezTo>
                  <a:pt x="1228904" y="1183143"/>
                  <a:pt x="1257926" y="1212165"/>
                  <a:pt x="1257926" y="1247966"/>
                </a:cubicBezTo>
                <a:cubicBezTo>
                  <a:pt x="1257926" y="1283767"/>
                  <a:pt x="1228904" y="1312789"/>
                  <a:pt x="1193103" y="1312789"/>
                </a:cubicBezTo>
                <a:cubicBezTo>
                  <a:pt x="1157302" y="1312789"/>
                  <a:pt x="1128280" y="1283767"/>
                  <a:pt x="1128280" y="1247966"/>
                </a:cubicBezTo>
                <a:cubicBezTo>
                  <a:pt x="1128280" y="1212165"/>
                  <a:pt x="1157302" y="1183143"/>
                  <a:pt x="1193103" y="1183143"/>
                </a:cubicBezTo>
                <a:close/>
                <a:moveTo>
                  <a:pt x="1788771" y="1151608"/>
                </a:moveTo>
                <a:cubicBezTo>
                  <a:pt x="1843923" y="1151608"/>
                  <a:pt x="1888633" y="1195533"/>
                  <a:pt x="1888633" y="1249718"/>
                </a:cubicBezTo>
                <a:cubicBezTo>
                  <a:pt x="1888633" y="1303903"/>
                  <a:pt x="1843923" y="1347828"/>
                  <a:pt x="1788771" y="1347828"/>
                </a:cubicBezTo>
                <a:cubicBezTo>
                  <a:pt x="1733619" y="1347828"/>
                  <a:pt x="1688909" y="1303903"/>
                  <a:pt x="1688909" y="1249718"/>
                </a:cubicBezTo>
                <a:cubicBezTo>
                  <a:pt x="1688909" y="1195533"/>
                  <a:pt x="1733619" y="1151608"/>
                  <a:pt x="1788771" y="1151608"/>
                </a:cubicBezTo>
                <a:close/>
                <a:moveTo>
                  <a:pt x="2382688" y="1116569"/>
                </a:moveTo>
                <a:cubicBezTo>
                  <a:pt x="2456225" y="1116569"/>
                  <a:pt x="2515838" y="1175398"/>
                  <a:pt x="2515838" y="1247967"/>
                </a:cubicBezTo>
                <a:cubicBezTo>
                  <a:pt x="2515838" y="1320536"/>
                  <a:pt x="2456225" y="1379365"/>
                  <a:pt x="2382688" y="1379365"/>
                </a:cubicBezTo>
                <a:cubicBezTo>
                  <a:pt x="2309151" y="1379365"/>
                  <a:pt x="2249538" y="1320536"/>
                  <a:pt x="2249538" y="1247967"/>
                </a:cubicBezTo>
                <a:cubicBezTo>
                  <a:pt x="2249538" y="1175398"/>
                  <a:pt x="2309151" y="1116569"/>
                  <a:pt x="2382688" y="1116569"/>
                </a:cubicBezTo>
                <a:close/>
                <a:moveTo>
                  <a:pt x="2970577" y="1082746"/>
                </a:moveTo>
                <a:lnTo>
                  <a:pt x="2970577" y="1413186"/>
                </a:lnTo>
                <a:lnTo>
                  <a:pt x="2911819" y="1401324"/>
                </a:lnTo>
                <a:cubicBezTo>
                  <a:pt x="2852082" y="1376057"/>
                  <a:pt x="2810167" y="1316907"/>
                  <a:pt x="2810167" y="1247966"/>
                </a:cubicBezTo>
                <a:cubicBezTo>
                  <a:pt x="2810167" y="1179025"/>
                  <a:pt x="2852082" y="1119875"/>
                  <a:pt x="2911819" y="1094609"/>
                </a:cubicBezTo>
                <a:close/>
                <a:moveTo>
                  <a:pt x="3506" y="650546"/>
                </a:moveTo>
                <a:cubicBezTo>
                  <a:pt x="5441" y="650546"/>
                  <a:pt x="7010" y="652115"/>
                  <a:pt x="7010" y="654050"/>
                </a:cubicBezTo>
                <a:cubicBezTo>
                  <a:pt x="7010" y="655985"/>
                  <a:pt x="5441" y="657554"/>
                  <a:pt x="3506" y="657554"/>
                </a:cubicBezTo>
                <a:cubicBezTo>
                  <a:pt x="1571" y="657554"/>
                  <a:pt x="1" y="655985"/>
                  <a:pt x="1" y="654050"/>
                </a:cubicBezTo>
                <a:cubicBezTo>
                  <a:pt x="1" y="652115"/>
                  <a:pt x="1571" y="650546"/>
                  <a:pt x="3506" y="650546"/>
                </a:cubicBezTo>
                <a:close/>
                <a:moveTo>
                  <a:pt x="597422" y="619011"/>
                </a:moveTo>
                <a:cubicBezTo>
                  <a:pt x="615805" y="619011"/>
                  <a:pt x="630710" y="633915"/>
                  <a:pt x="630710" y="652299"/>
                </a:cubicBezTo>
                <a:cubicBezTo>
                  <a:pt x="630710" y="670683"/>
                  <a:pt x="615805" y="685587"/>
                  <a:pt x="597422" y="685587"/>
                </a:cubicBezTo>
                <a:cubicBezTo>
                  <a:pt x="579038" y="685587"/>
                  <a:pt x="564134" y="670683"/>
                  <a:pt x="564134" y="652299"/>
                </a:cubicBezTo>
                <a:cubicBezTo>
                  <a:pt x="564134" y="633915"/>
                  <a:pt x="579038" y="619011"/>
                  <a:pt x="597422" y="619011"/>
                </a:cubicBezTo>
                <a:close/>
                <a:moveTo>
                  <a:pt x="1193105" y="583971"/>
                </a:moveTo>
                <a:cubicBezTo>
                  <a:pt x="1230841" y="583971"/>
                  <a:pt x="1261432" y="614562"/>
                  <a:pt x="1261432" y="652298"/>
                </a:cubicBezTo>
                <a:cubicBezTo>
                  <a:pt x="1261432" y="690034"/>
                  <a:pt x="1230841" y="720625"/>
                  <a:pt x="1193105" y="720625"/>
                </a:cubicBezTo>
                <a:cubicBezTo>
                  <a:pt x="1155369" y="720625"/>
                  <a:pt x="1124763" y="690034"/>
                  <a:pt x="1124763" y="652298"/>
                </a:cubicBezTo>
                <a:cubicBezTo>
                  <a:pt x="1124763" y="614562"/>
                  <a:pt x="1155369" y="583971"/>
                  <a:pt x="1193105" y="583971"/>
                </a:cubicBezTo>
                <a:close/>
                <a:moveTo>
                  <a:pt x="1787021" y="548932"/>
                </a:moveTo>
                <a:cubicBezTo>
                  <a:pt x="1843141" y="548932"/>
                  <a:pt x="1888635" y="595211"/>
                  <a:pt x="1888635" y="652298"/>
                </a:cubicBezTo>
                <a:cubicBezTo>
                  <a:pt x="1888635" y="709385"/>
                  <a:pt x="1843141" y="755664"/>
                  <a:pt x="1787021" y="755664"/>
                </a:cubicBezTo>
                <a:cubicBezTo>
                  <a:pt x="1730901" y="755664"/>
                  <a:pt x="1685407" y="709385"/>
                  <a:pt x="1685407" y="652298"/>
                </a:cubicBezTo>
                <a:cubicBezTo>
                  <a:pt x="1685407" y="595211"/>
                  <a:pt x="1730901" y="548932"/>
                  <a:pt x="1787021" y="548932"/>
                </a:cubicBezTo>
                <a:close/>
                <a:moveTo>
                  <a:pt x="2382690" y="513893"/>
                </a:moveTo>
                <a:cubicBezTo>
                  <a:pt x="2458162" y="513893"/>
                  <a:pt x="2519344" y="575859"/>
                  <a:pt x="2519344" y="652299"/>
                </a:cubicBezTo>
                <a:cubicBezTo>
                  <a:pt x="2519344" y="728739"/>
                  <a:pt x="2458162" y="790705"/>
                  <a:pt x="2382690" y="790705"/>
                </a:cubicBezTo>
                <a:cubicBezTo>
                  <a:pt x="2307218" y="790705"/>
                  <a:pt x="2246036" y="728739"/>
                  <a:pt x="2246036" y="652299"/>
                </a:cubicBezTo>
                <a:cubicBezTo>
                  <a:pt x="2246036" y="575859"/>
                  <a:pt x="2307218" y="513893"/>
                  <a:pt x="2382690" y="513893"/>
                </a:cubicBezTo>
                <a:close/>
                <a:moveTo>
                  <a:pt x="2970577" y="483928"/>
                </a:moveTo>
                <a:lnTo>
                  <a:pt x="2970577" y="824172"/>
                </a:lnTo>
                <a:lnTo>
                  <a:pt x="2911527" y="812251"/>
                </a:lnTo>
                <a:cubicBezTo>
                  <a:pt x="2849904" y="786186"/>
                  <a:pt x="2806665" y="725167"/>
                  <a:pt x="2806665" y="654050"/>
                </a:cubicBezTo>
                <a:cubicBezTo>
                  <a:pt x="2806665" y="582933"/>
                  <a:pt x="2849904" y="521914"/>
                  <a:pt x="2911527" y="495850"/>
                </a:cubicBezTo>
                <a:close/>
                <a:moveTo>
                  <a:pt x="1754" y="54902"/>
                </a:moveTo>
                <a:cubicBezTo>
                  <a:pt x="2722" y="54902"/>
                  <a:pt x="3506" y="55687"/>
                  <a:pt x="3506" y="56655"/>
                </a:cubicBezTo>
                <a:cubicBezTo>
                  <a:pt x="3506" y="57622"/>
                  <a:pt x="2722" y="58407"/>
                  <a:pt x="1754" y="58407"/>
                </a:cubicBezTo>
                <a:cubicBezTo>
                  <a:pt x="787" y="58407"/>
                  <a:pt x="2" y="57622"/>
                  <a:pt x="2" y="56655"/>
                </a:cubicBezTo>
                <a:cubicBezTo>
                  <a:pt x="2" y="55687"/>
                  <a:pt x="787" y="54902"/>
                  <a:pt x="1754" y="54902"/>
                </a:cubicBezTo>
                <a:close/>
                <a:moveTo>
                  <a:pt x="597422" y="26870"/>
                </a:moveTo>
                <a:cubicBezTo>
                  <a:pt x="613871" y="26870"/>
                  <a:pt x="627207" y="40205"/>
                  <a:pt x="627207" y="56655"/>
                </a:cubicBezTo>
                <a:cubicBezTo>
                  <a:pt x="627207" y="73103"/>
                  <a:pt x="613871" y="86414"/>
                  <a:pt x="597422" y="86414"/>
                </a:cubicBezTo>
                <a:cubicBezTo>
                  <a:pt x="580974" y="86414"/>
                  <a:pt x="567639" y="73103"/>
                  <a:pt x="567639" y="56655"/>
                </a:cubicBezTo>
                <a:cubicBezTo>
                  <a:pt x="567639" y="40205"/>
                  <a:pt x="580974" y="26870"/>
                  <a:pt x="597422" y="26870"/>
                </a:cubicBezTo>
                <a:close/>
                <a:moveTo>
                  <a:pt x="2825465" y="0"/>
                </a:moveTo>
                <a:lnTo>
                  <a:pt x="2970577" y="0"/>
                </a:lnTo>
                <a:lnTo>
                  <a:pt x="2970577" y="221496"/>
                </a:lnTo>
                <a:lnTo>
                  <a:pt x="2914256" y="210126"/>
                </a:lnTo>
                <a:cubicBezTo>
                  <a:pt x="2855148" y="185126"/>
                  <a:pt x="2813674" y="126603"/>
                  <a:pt x="2813674" y="58405"/>
                </a:cubicBezTo>
                <a:close/>
                <a:moveTo>
                  <a:pt x="2264442" y="0"/>
                </a:moveTo>
                <a:lnTo>
                  <a:pt x="2500943" y="0"/>
                </a:lnTo>
                <a:lnTo>
                  <a:pt x="2505378" y="6578"/>
                </a:lnTo>
                <a:cubicBezTo>
                  <a:pt x="2512116" y="22508"/>
                  <a:pt x="2515842" y="40022"/>
                  <a:pt x="2515842" y="58406"/>
                </a:cubicBezTo>
                <a:cubicBezTo>
                  <a:pt x="2515842" y="131919"/>
                  <a:pt x="2456229" y="191532"/>
                  <a:pt x="2382692" y="191532"/>
                </a:cubicBezTo>
                <a:cubicBezTo>
                  <a:pt x="2309156" y="191532"/>
                  <a:pt x="2249543" y="131919"/>
                  <a:pt x="2249543" y="58406"/>
                </a:cubicBezTo>
                <a:cubicBezTo>
                  <a:pt x="2249543" y="40022"/>
                  <a:pt x="2253269" y="22508"/>
                  <a:pt x="2260007" y="6578"/>
                </a:cubicBezTo>
                <a:close/>
                <a:moveTo>
                  <a:pt x="1710255" y="0"/>
                </a:moveTo>
                <a:lnTo>
                  <a:pt x="1863793" y="0"/>
                </a:lnTo>
                <a:lnTo>
                  <a:pt x="1877424" y="20217"/>
                </a:lnTo>
                <a:cubicBezTo>
                  <a:pt x="1882389" y="31955"/>
                  <a:pt x="1885134" y="44860"/>
                  <a:pt x="1885134" y="58406"/>
                </a:cubicBezTo>
                <a:cubicBezTo>
                  <a:pt x="1885134" y="112567"/>
                  <a:pt x="1841209" y="156492"/>
                  <a:pt x="1787024" y="156492"/>
                </a:cubicBezTo>
                <a:cubicBezTo>
                  <a:pt x="1732839" y="156492"/>
                  <a:pt x="1688914" y="112567"/>
                  <a:pt x="1688914" y="58406"/>
                </a:cubicBezTo>
                <a:cubicBezTo>
                  <a:pt x="1688914" y="44860"/>
                  <a:pt x="1691659" y="31955"/>
                  <a:pt x="1696624" y="20217"/>
                </a:cubicBezTo>
                <a:close/>
                <a:moveTo>
                  <a:pt x="1163315" y="0"/>
                </a:moveTo>
                <a:lnTo>
                  <a:pt x="1222901" y="0"/>
                </a:lnTo>
                <a:lnTo>
                  <a:pt x="1238945" y="10818"/>
                </a:lnTo>
                <a:cubicBezTo>
                  <a:pt x="1250676" y="22548"/>
                  <a:pt x="1257931" y="38754"/>
                  <a:pt x="1257931" y="56654"/>
                </a:cubicBezTo>
                <a:cubicBezTo>
                  <a:pt x="1257931" y="92431"/>
                  <a:pt x="1228909" y="121453"/>
                  <a:pt x="1193108" y="121453"/>
                </a:cubicBezTo>
                <a:cubicBezTo>
                  <a:pt x="1157307" y="121453"/>
                  <a:pt x="1128285" y="92431"/>
                  <a:pt x="1128285" y="56654"/>
                </a:cubicBezTo>
                <a:cubicBezTo>
                  <a:pt x="1128285" y="38754"/>
                  <a:pt x="1135541" y="22548"/>
                  <a:pt x="1147271" y="10818"/>
                </a:cubicBezTo>
                <a:close/>
              </a:path>
            </a:pathLst>
          </a:custGeom>
          <a:solidFill>
            <a:schemeClr val="accent1">
              <a:alpha val="38000"/>
            </a:schemeClr>
          </a:solidFill>
          <a:ln cap="sq">
            <a:noFill/>
          </a:ln>
        </p:spPr>
        <p:txBody>
          <a:bodyPr vert="horz" wrap="square" lIns="91440" tIns="45720" rIns="91440" bIns="45720" rtlCol="0" anchor="t"/>
          <a:lstStyle/>
          <a:p>
            <a:pPr algn="l"/>
            <a:endParaRPr kumimoji="1" lang="zh-CN" altLang="en-US"/>
          </a:p>
        </p:txBody>
      </p:sp>
      <p:sp>
        <p:nvSpPr>
          <p:cNvPr id="6" name="标题 1"/>
          <p:cNvSpPr txBox="1"/>
          <p:nvPr/>
        </p:nvSpPr>
        <p:spPr>
          <a:xfrm>
            <a:off x="1572322" y="1716979"/>
            <a:ext cx="9197278" cy="2682322"/>
          </a:xfrm>
          <a:prstGeom prst="rect">
            <a:avLst/>
          </a:prstGeom>
          <a:noFill/>
          <a:ln>
            <a:noFill/>
          </a:ln>
        </p:spPr>
        <p:txBody>
          <a:bodyPr vert="horz" wrap="square" lIns="0" tIns="0" rIns="0" bIns="0" rtlCol="0" anchor="ctr"/>
          <a:lstStyle/>
          <a:p>
            <a:pPr algn="ctr"/>
            <a:r>
              <a:rPr kumimoji="1" lang="en-US" altLang="zh-CN" sz="6000" dirty="0" err="1">
                <a:ln w="12700">
                  <a:noFill/>
                </a:ln>
                <a:solidFill>
                  <a:srgbClr val="3366FF">
                    <a:alpha val="100000"/>
                  </a:srgbClr>
                </a:solidFill>
                <a:latin typeface="OPPOSans H"/>
                <a:ea typeface="OPPOSans H"/>
                <a:cs typeface="OPPOSans H"/>
              </a:rPr>
              <a:t>计算机组成原理课程设计</a:t>
            </a:r>
            <a:r>
              <a:rPr kumimoji="1" lang="en-US" altLang="zh-CN" sz="6000" dirty="0">
                <a:ln w="12700">
                  <a:noFill/>
                </a:ln>
                <a:solidFill>
                  <a:srgbClr val="3366FF">
                    <a:alpha val="100000"/>
                  </a:srgbClr>
                </a:solidFill>
                <a:latin typeface="OPPOSans H"/>
                <a:ea typeface="OPPOSans H"/>
                <a:cs typeface="OPPOSans H"/>
              </a:rPr>
              <a:t>
</a:t>
            </a:r>
            <a:r>
              <a:rPr kumimoji="1" lang="en-US" altLang="zh-CN" sz="6000" dirty="0" err="1">
                <a:ln w="12700">
                  <a:noFill/>
                </a:ln>
                <a:solidFill>
                  <a:srgbClr val="3366FF">
                    <a:alpha val="100000"/>
                  </a:srgbClr>
                </a:solidFill>
                <a:latin typeface="OPPOSans H"/>
                <a:ea typeface="OPPOSans H"/>
                <a:cs typeface="OPPOSans H"/>
              </a:rPr>
              <a:t>汇编与接口技术课程设计</a:t>
            </a:r>
            <a:r>
              <a:rPr kumimoji="1" lang="en-US" altLang="zh-CN" sz="6500" dirty="0">
                <a:ln w="12700">
                  <a:noFill/>
                </a:ln>
                <a:solidFill>
                  <a:srgbClr val="3366FF">
                    <a:alpha val="100000"/>
                  </a:srgbClr>
                </a:solidFill>
                <a:latin typeface="OPPOSans H"/>
                <a:ea typeface="OPPOSans H"/>
                <a:cs typeface="OPPOSans H"/>
              </a:rPr>
              <a:t>
</a:t>
            </a:r>
            <a:r>
              <a:rPr kumimoji="1" lang="en-US" altLang="zh-CN" sz="6500" dirty="0" err="1">
                <a:ln w="12700">
                  <a:noFill/>
                </a:ln>
                <a:solidFill>
                  <a:srgbClr val="3366FF">
                    <a:alpha val="100000"/>
                  </a:srgbClr>
                </a:solidFill>
                <a:latin typeface="OPPOSans H"/>
                <a:ea typeface="OPPOSans H"/>
                <a:cs typeface="OPPOSans H"/>
              </a:rPr>
              <a:t>汇报展示</a:t>
            </a:r>
            <a:endParaRPr kumimoji="1" lang="zh-CN" altLang="en-US" dirty="0"/>
          </a:p>
        </p:txBody>
      </p:sp>
      <p:cxnSp>
        <p:nvCxnSpPr>
          <p:cNvPr id="7" name="标题 1"/>
          <p:cNvCxnSpPr/>
          <p:nvPr/>
        </p:nvCxnSpPr>
        <p:spPr>
          <a:xfrm>
            <a:off x="2430969" y="4757844"/>
            <a:ext cx="825191" cy="0"/>
          </a:xfrm>
          <a:prstGeom prst="line">
            <a:avLst/>
          </a:prstGeom>
          <a:noFill/>
          <a:ln w="38100" cap="rnd">
            <a:solidFill>
              <a:schemeClr val="accent1"/>
            </a:solidFill>
            <a:miter/>
          </a:ln>
        </p:spPr>
      </p:cxnSp>
      <p:sp>
        <p:nvSpPr>
          <p:cNvPr id="8" name="标题 1"/>
          <p:cNvSpPr txBox="1"/>
          <p:nvPr/>
        </p:nvSpPr>
        <p:spPr>
          <a:xfrm>
            <a:off x="2106319" y="5186184"/>
            <a:ext cx="5259621" cy="346443"/>
          </a:xfrm>
          <a:prstGeom prst="rect">
            <a:avLst/>
          </a:prstGeom>
          <a:noFill/>
          <a:ln>
            <a:noFill/>
          </a:ln>
        </p:spPr>
        <p:txBody>
          <a:bodyPr vert="horz" wrap="square" lIns="0" tIns="0" rIns="0" bIns="0" rtlCol="0" anchor="t"/>
          <a:lstStyle/>
          <a:p>
            <a:pPr algn="l"/>
            <a:r>
              <a:rPr kumimoji="1" lang="en-US" altLang="zh-CN" sz="1600" dirty="0" err="1">
                <a:ln w="12700">
                  <a:noFill/>
                </a:ln>
                <a:solidFill>
                  <a:srgbClr val="595959">
                    <a:alpha val="100000"/>
                  </a:srgbClr>
                </a:solidFill>
                <a:latin typeface="OPPOSans R"/>
                <a:ea typeface="OPPOSans R"/>
                <a:cs typeface="OPPOSans R"/>
              </a:rPr>
              <a:t>汇报人</a:t>
            </a:r>
            <a:r>
              <a:rPr kumimoji="1" lang="en-US" altLang="zh-CN" sz="1600" dirty="0">
                <a:ln w="12700">
                  <a:noFill/>
                </a:ln>
                <a:solidFill>
                  <a:srgbClr val="595959">
                    <a:alpha val="100000"/>
                  </a:srgbClr>
                </a:solidFill>
                <a:latin typeface="OPPOSans R"/>
                <a:ea typeface="OPPOSans R"/>
                <a:cs typeface="OPPOSans R"/>
              </a:rPr>
              <a:t>：</a:t>
            </a:r>
            <a:endParaRPr kumimoji="1" lang="zh-CN" altLang="en-US" dirty="0"/>
          </a:p>
        </p:txBody>
      </p:sp>
      <p:sp>
        <p:nvSpPr>
          <p:cNvPr id="9" name="标题 1"/>
          <p:cNvSpPr txBox="1"/>
          <p:nvPr/>
        </p:nvSpPr>
        <p:spPr>
          <a:xfrm>
            <a:off x="2113729" y="5606662"/>
            <a:ext cx="3108066" cy="346443"/>
          </a:xfrm>
          <a:prstGeom prst="rect">
            <a:avLst/>
          </a:prstGeom>
          <a:noFill/>
          <a:ln>
            <a:noFill/>
          </a:ln>
        </p:spPr>
        <p:txBody>
          <a:bodyPr vert="horz" wrap="square" lIns="0" tIns="0" rIns="0" bIns="0" rtlCol="0" anchor="t"/>
          <a:lstStyle/>
          <a:p>
            <a:pPr algn="l"/>
            <a:r>
              <a:rPr kumimoji="1" lang="en-US" altLang="zh-CN" sz="1600">
                <a:ln w="12700">
                  <a:noFill/>
                </a:ln>
                <a:solidFill>
                  <a:srgbClr val="595959">
                    <a:alpha val="100000"/>
                  </a:srgbClr>
                </a:solidFill>
                <a:latin typeface="OPPOSans R"/>
                <a:ea typeface="OPPOSans R"/>
                <a:cs typeface="OPPOSans R"/>
              </a:rPr>
              <a:t>汇报时间：2024.9.6</a:t>
            </a:r>
            <a:endParaRPr kumimoji="1"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6324600" y="5291564"/>
            <a:ext cx="3683569" cy="1086539"/>
          </a:xfrm>
          <a:prstGeom prst="rect">
            <a:avLst/>
          </a:prstGeom>
          <a:noFill/>
          <a:ln>
            <a:noFill/>
          </a:ln>
        </p:spPr>
        <p:txBody>
          <a:bodyPr vert="horz" wrap="square" lIns="0" tIns="0" rIns="0" bIns="0" rtlCol="0" anchor="t"/>
          <a:lstStyle/>
          <a:p>
            <a:pPr algn="l"/>
            <a:r>
              <a:rPr kumimoji="1" lang="en-US" altLang="zh-CN" sz="1600">
                <a:ln w="12700">
                  <a:noFill/>
                </a:ln>
                <a:solidFill>
                  <a:srgbClr val="000000">
                    <a:alpha val="100000"/>
                  </a:srgbClr>
                </a:solidFill>
                <a:latin typeface="Source Han Sans"/>
                <a:ea typeface="Source Han Sans"/>
                <a:cs typeface="Source Han Sans"/>
              </a:rPr>
              <a:t>最终目标为实现一个“音乐播放器”。
LCD显示播放状态和图片、蜂鸣器用于播放音乐、LED用于根据音乐进行闪烁。
数码管用于CPU下板和调试。</a:t>
            </a:r>
            <a:endParaRPr kumimoji="1" lang="zh-CN" altLang="en-US"/>
          </a:p>
        </p:txBody>
      </p:sp>
      <p:sp>
        <p:nvSpPr>
          <p:cNvPr id="3" name="标题 1"/>
          <p:cNvSpPr txBox="1"/>
          <p:nvPr/>
        </p:nvSpPr>
        <p:spPr>
          <a:xfrm>
            <a:off x="6324600" y="4814474"/>
            <a:ext cx="1448369" cy="453516"/>
          </a:xfrm>
          <a:prstGeom prst="rect">
            <a:avLst/>
          </a:prstGeom>
          <a:noFill/>
          <a:ln>
            <a:noFill/>
          </a:ln>
        </p:spPr>
        <p:txBody>
          <a:bodyPr vert="horz" wrap="square" lIns="0" tIns="0" rIns="0" bIns="0" rtlCol="0" anchor="b"/>
          <a:lstStyle/>
          <a:p>
            <a:pPr algn="l"/>
            <a:r>
              <a:rPr kumimoji="1" lang="en-US" altLang="zh-CN" sz="2000">
                <a:ln w="12700">
                  <a:noFill/>
                </a:ln>
                <a:solidFill>
                  <a:srgbClr val="31A8DF">
                    <a:alpha val="100000"/>
                  </a:srgbClr>
                </a:solidFill>
                <a:latin typeface="Source Han Sans CN Bold"/>
                <a:ea typeface="Source Han Sans CN Bold"/>
                <a:cs typeface="Source Han Sans CN Bold"/>
              </a:rPr>
              <a:t>功能实现</a:t>
            </a:r>
            <a:endParaRPr kumimoji="1" lang="zh-CN" altLang="en-US"/>
          </a:p>
        </p:txBody>
      </p:sp>
      <p:sp>
        <p:nvSpPr>
          <p:cNvPr id="4" name="标题 1"/>
          <p:cNvSpPr txBox="1"/>
          <p:nvPr/>
        </p:nvSpPr>
        <p:spPr>
          <a:xfrm>
            <a:off x="783520"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接口控制器设计</a:t>
            </a:r>
            <a:endParaRPr kumimoji="1" lang="zh-CN" altLang="en-US"/>
          </a:p>
        </p:txBody>
      </p:sp>
      <p:sp>
        <p:nvSpPr>
          <p:cNvPr id="5" name="标题 1"/>
          <p:cNvSpPr txBox="1"/>
          <p:nvPr/>
        </p:nvSpPr>
        <p:spPr>
          <a:xfrm>
            <a:off x="76740" y="441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pic>
        <p:nvPicPr>
          <p:cNvPr id="6" name="图片 5"/>
          <p:cNvPicPr>
            <a:picLocks noChangeAspect="1"/>
          </p:cNvPicPr>
          <p:nvPr/>
        </p:nvPicPr>
        <p:blipFill>
          <a:blip r:embed="rId3">
            <a:alphaModFix/>
          </a:blip>
          <a:srcRect/>
          <a:stretch>
            <a:fillRect/>
          </a:stretch>
        </p:blipFill>
        <p:spPr>
          <a:xfrm>
            <a:off x="2281395" y="1051165"/>
            <a:ext cx="7624605" cy="3663471"/>
          </a:xfrm>
          <a:prstGeom prst="rect">
            <a:avLst/>
          </a:prstGeom>
        </p:spPr>
      </p:pic>
      <p:sp>
        <p:nvSpPr>
          <p:cNvPr id="7" name="标题 1"/>
          <p:cNvSpPr txBox="1"/>
          <p:nvPr/>
        </p:nvSpPr>
        <p:spPr>
          <a:xfrm>
            <a:off x="2628900" y="5355064"/>
            <a:ext cx="3239069" cy="642039"/>
          </a:xfrm>
          <a:prstGeom prst="rect">
            <a:avLst/>
          </a:prstGeom>
          <a:noFill/>
          <a:ln>
            <a:noFill/>
          </a:ln>
        </p:spPr>
        <p:txBody>
          <a:bodyPr vert="horz" wrap="square" lIns="0" tIns="0" rIns="0" bIns="0" rtlCol="0" anchor="t"/>
          <a:lstStyle/>
          <a:p>
            <a:pPr algn="l"/>
            <a:r>
              <a:rPr kumimoji="1" lang="en-US" altLang="zh-CN" sz="1600">
                <a:ln w="12700">
                  <a:noFill/>
                </a:ln>
                <a:solidFill>
                  <a:srgbClr val="000000">
                    <a:alpha val="100000"/>
                  </a:srgbClr>
                </a:solidFill>
                <a:latin typeface="Source Han Sans"/>
                <a:ea typeface="Source Han Sans"/>
                <a:cs typeface="Source Han Sans"/>
              </a:rPr>
              <a:t>使用LCD、蜂鸣器、LED和数码管。
使用按钮进行控制。
</a:t>
            </a:r>
            <a:endParaRPr kumimoji="1" lang="zh-CN" altLang="en-US"/>
          </a:p>
        </p:txBody>
      </p:sp>
      <p:sp>
        <p:nvSpPr>
          <p:cNvPr id="8" name="标题 1"/>
          <p:cNvSpPr txBox="1"/>
          <p:nvPr/>
        </p:nvSpPr>
        <p:spPr>
          <a:xfrm>
            <a:off x="2628900" y="4814474"/>
            <a:ext cx="2350069" cy="453516"/>
          </a:xfrm>
          <a:prstGeom prst="rect">
            <a:avLst/>
          </a:prstGeom>
          <a:noFill/>
          <a:ln>
            <a:noFill/>
          </a:ln>
        </p:spPr>
        <p:txBody>
          <a:bodyPr vert="horz" wrap="square" lIns="0" tIns="0" rIns="0" bIns="0" rtlCol="0" anchor="b"/>
          <a:lstStyle/>
          <a:p>
            <a:pPr algn="l"/>
            <a:r>
              <a:rPr kumimoji="1" lang="en-US" altLang="zh-CN" sz="2000">
                <a:ln w="12700">
                  <a:noFill/>
                </a:ln>
                <a:solidFill>
                  <a:srgbClr val="31A8DF">
                    <a:alpha val="100000"/>
                  </a:srgbClr>
                </a:solidFill>
                <a:latin typeface="Source Han Sans CN Bold"/>
                <a:ea typeface="Source Han Sans CN Bold"/>
                <a:cs typeface="Source Han Sans CN Bold"/>
              </a:rPr>
              <a:t>外设选择</a:t>
            </a: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1619362" y="1338580"/>
            <a:ext cx="1902236" cy="1902234"/>
            <a:chOff x="1619362" y="1338580"/>
            <a:chExt cx="1902236" cy="1902234"/>
          </a:xfrm>
        </p:grpSpPr>
        <p:sp>
          <p:nvSpPr>
            <p:cNvPr id="3" name="标题 1"/>
            <p:cNvSpPr txBox="1"/>
            <p:nvPr/>
          </p:nvSpPr>
          <p:spPr>
            <a:xfrm>
              <a:off x="1785256" y="1504474"/>
              <a:ext cx="1570450" cy="1570449"/>
            </a:xfrm>
            <a:prstGeom prst="ellipse">
              <a:avLst/>
            </a:prstGeom>
            <a:solidFill>
              <a:schemeClr val="accent1"/>
            </a:solidFill>
            <a:ln w="12700" cap="sq">
              <a:noFill/>
              <a:miter/>
            </a:ln>
            <a:effectLst>
              <a:outerShdw blurRad="50800" dist="50800" dir="5400000" algn="ctr" rotWithShape="0">
                <a:schemeClr val="accent1">
                  <a:lumMod val="75000"/>
                  <a:alpha val="25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1619362" y="1338580"/>
              <a:ext cx="1902236" cy="1902234"/>
            </a:xfrm>
            <a:prstGeom prst="ellipse">
              <a:avLst/>
            </a:prstGeom>
            <a:noFill/>
            <a:ln w="22225" cap="sq">
              <a:solidFill>
                <a:schemeClr val="accent1"/>
              </a:solidFill>
              <a:miter/>
            </a:ln>
          </p:spPr>
          <p:txBody>
            <a:bodyPr vert="horz" wrap="square" lIns="91440" tIns="45720" rIns="91440" bIns="45720" rtlCol="0" anchor="ctr"/>
            <a:lstStyle/>
            <a:p>
              <a:pPr algn="ctr"/>
              <a:endParaRPr kumimoji="1" lang="zh-CN" altLang="en-US"/>
            </a:p>
          </p:txBody>
        </p:sp>
      </p:grpSp>
      <p:grpSp>
        <p:nvGrpSpPr>
          <p:cNvPr id="5" name="组合 4"/>
          <p:cNvGrpSpPr/>
          <p:nvPr/>
        </p:nvGrpSpPr>
        <p:grpSpPr>
          <a:xfrm>
            <a:off x="7692503" y="1338580"/>
            <a:ext cx="1902236" cy="1902234"/>
            <a:chOff x="7692503" y="1338580"/>
            <a:chExt cx="1902236" cy="1902234"/>
          </a:xfrm>
        </p:grpSpPr>
        <p:sp>
          <p:nvSpPr>
            <p:cNvPr id="6" name="标题 1"/>
            <p:cNvSpPr txBox="1"/>
            <p:nvPr/>
          </p:nvSpPr>
          <p:spPr>
            <a:xfrm>
              <a:off x="7858397" y="1504474"/>
              <a:ext cx="1570450" cy="1570449"/>
            </a:xfrm>
            <a:prstGeom prst="ellipse">
              <a:avLst/>
            </a:prstGeom>
            <a:solidFill>
              <a:schemeClr val="accent1"/>
            </a:solidFill>
            <a:ln w="12700" cap="sq">
              <a:noFill/>
              <a:miter/>
            </a:ln>
            <a:effectLst>
              <a:outerShdw blurRad="50800" dist="50800" dir="5400000" algn="ctr" rotWithShape="0">
                <a:schemeClr val="accent1">
                  <a:lumMod val="75000"/>
                  <a:alpha val="25000"/>
                </a:schemeClr>
              </a:outerShdw>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7692503" y="1338580"/>
              <a:ext cx="1902236" cy="1902234"/>
            </a:xfrm>
            <a:prstGeom prst="ellipse">
              <a:avLst/>
            </a:prstGeom>
            <a:noFill/>
            <a:ln w="22225" cap="sq">
              <a:solidFill>
                <a:schemeClr val="accent1"/>
              </a:solidFill>
              <a:miter/>
            </a:ln>
          </p:spPr>
          <p:txBody>
            <a:bodyPr vert="horz" wrap="square" lIns="91440" tIns="45720" rIns="91440" bIns="45720" rtlCol="0" anchor="ctr"/>
            <a:lstStyle/>
            <a:p>
              <a:pPr algn="ctr"/>
              <a:endParaRPr kumimoji="1" lang="zh-CN" altLang="en-US"/>
            </a:p>
          </p:txBody>
        </p:sp>
      </p:grpSp>
      <p:sp>
        <p:nvSpPr>
          <p:cNvPr id="8" name="标题 1"/>
          <p:cNvSpPr txBox="1"/>
          <p:nvPr/>
        </p:nvSpPr>
        <p:spPr>
          <a:xfrm>
            <a:off x="660400" y="3465672"/>
            <a:ext cx="3820160" cy="361853"/>
          </a:xfrm>
          <a:prstGeom prst="rect">
            <a:avLst/>
          </a:prstGeom>
          <a:noFill/>
          <a:ln cap="sq">
            <a:noFill/>
          </a:ln>
        </p:spPr>
        <p:txBody>
          <a:bodyPr vert="horz" wrap="square" lIns="0" tIns="0" rIns="0" bIns="0" rtlCol="0" anchor="b"/>
          <a:lstStyle/>
          <a:p>
            <a:pPr algn="ctr"/>
            <a:r>
              <a:rPr kumimoji="1" lang="en-US" altLang="zh-CN" sz="2500">
                <a:ln w="12700">
                  <a:noFill/>
                </a:ln>
                <a:solidFill>
                  <a:srgbClr val="262626">
                    <a:alpha val="100000"/>
                  </a:srgbClr>
                </a:solidFill>
                <a:latin typeface="OPPOSans H"/>
                <a:ea typeface="OPPOSans H"/>
                <a:cs typeface="OPPOSans H"/>
              </a:rPr>
              <a:t>蜂鸣器播放音乐</a:t>
            </a:r>
            <a:endParaRPr kumimoji="1" lang="zh-CN" altLang="en-US"/>
          </a:p>
        </p:txBody>
      </p:sp>
      <p:sp>
        <p:nvSpPr>
          <p:cNvPr id="9" name="标题 1"/>
          <p:cNvSpPr txBox="1"/>
          <p:nvPr/>
        </p:nvSpPr>
        <p:spPr>
          <a:xfrm>
            <a:off x="1447800" y="3936184"/>
            <a:ext cx="3820160" cy="1639115"/>
          </a:xfrm>
          <a:prstGeom prst="rect">
            <a:avLst/>
          </a:prstGeom>
          <a:noFill/>
          <a:ln cap="sq">
            <a:noFill/>
          </a:ln>
        </p:spPr>
        <p:txBody>
          <a:bodyPr vert="horz" wrap="square" lIns="0" tIns="0" rIns="0" bIns="0" rtlCol="0" anchor="t"/>
          <a:lstStyle/>
          <a:p>
            <a:pPr algn="l"/>
            <a:r>
              <a:rPr kumimoji="1" lang="en-US" altLang="zh-CN" sz="2000" dirty="0" err="1">
                <a:ln w="12700">
                  <a:noFill/>
                </a:ln>
                <a:solidFill>
                  <a:srgbClr val="000000">
                    <a:alpha val="100000"/>
                  </a:srgbClr>
                </a:solidFill>
                <a:latin typeface="幼圆" panose="02010509060101010101" pitchFamily="49" charset="-122"/>
                <a:ea typeface="幼圆" panose="02010509060101010101" pitchFamily="49" charset="-122"/>
                <a:cs typeface="OPPOSans L"/>
              </a:rPr>
              <a:t>无源蜂鸣器使用不同的频率信号播放不同声调的声音</a:t>
            </a:r>
            <a:r>
              <a:rPr kumimoji="1" lang="en-US" altLang="zh-CN" sz="2000" dirty="0">
                <a:ln w="12700">
                  <a:noFill/>
                </a:ln>
                <a:solidFill>
                  <a:srgbClr val="000000">
                    <a:alpha val="100000"/>
                  </a:srgbClr>
                </a:solidFill>
                <a:latin typeface="幼圆" panose="02010509060101010101" pitchFamily="49" charset="-122"/>
                <a:ea typeface="幼圆" panose="02010509060101010101" pitchFamily="49" charset="-122"/>
                <a:cs typeface="OPPOSans L"/>
              </a:rPr>
              <a:t>。
</a:t>
            </a:r>
            <a:r>
              <a:rPr kumimoji="1" lang="en-US" altLang="zh-CN" sz="2000" dirty="0" err="1">
                <a:ln w="12700">
                  <a:noFill/>
                </a:ln>
                <a:solidFill>
                  <a:srgbClr val="000000">
                    <a:alpha val="100000"/>
                  </a:srgbClr>
                </a:solidFill>
                <a:latin typeface="幼圆" panose="02010509060101010101" pitchFamily="49" charset="-122"/>
                <a:ea typeface="幼圆" panose="02010509060101010101" pitchFamily="49" charset="-122"/>
                <a:cs typeface="OPPOSans L"/>
              </a:rPr>
              <a:t>实验中根据声调频率的对应关系以及板子的时钟频率可以计算出半周期的时钟数，依此输出不同频率的信号控制蜂鸣器</a:t>
            </a:r>
            <a:r>
              <a:rPr kumimoji="1" lang="en-US" altLang="zh-CN" sz="2000" dirty="0">
                <a:ln w="12700">
                  <a:noFill/>
                </a:ln>
                <a:solidFill>
                  <a:srgbClr val="000000">
                    <a:alpha val="100000"/>
                  </a:srgbClr>
                </a:solidFill>
                <a:latin typeface="幼圆" panose="02010509060101010101" pitchFamily="49" charset="-122"/>
                <a:ea typeface="幼圆" panose="02010509060101010101" pitchFamily="49" charset="-122"/>
                <a:cs typeface="OPPOSans L"/>
              </a:rPr>
              <a:t>。</a:t>
            </a:r>
            <a:endParaRPr kumimoji="1" lang="zh-CN" altLang="en-US" dirty="0">
              <a:latin typeface="幼圆" panose="02010509060101010101" pitchFamily="49" charset="-122"/>
              <a:ea typeface="幼圆" panose="02010509060101010101" pitchFamily="49" charset="-122"/>
            </a:endParaRPr>
          </a:p>
        </p:txBody>
      </p:sp>
      <p:sp>
        <p:nvSpPr>
          <p:cNvPr id="10" name="标题 1"/>
          <p:cNvSpPr txBox="1"/>
          <p:nvPr/>
        </p:nvSpPr>
        <p:spPr>
          <a:xfrm>
            <a:off x="6733540" y="3465672"/>
            <a:ext cx="3820160" cy="361853"/>
          </a:xfrm>
          <a:prstGeom prst="rect">
            <a:avLst/>
          </a:prstGeom>
          <a:noFill/>
          <a:ln cap="sq">
            <a:noFill/>
          </a:ln>
        </p:spPr>
        <p:txBody>
          <a:bodyPr vert="horz" wrap="square" lIns="0" tIns="0" rIns="0" bIns="0" rtlCol="0" anchor="b"/>
          <a:lstStyle/>
          <a:p>
            <a:pPr algn="ctr"/>
            <a:r>
              <a:rPr kumimoji="1" lang="en-US" altLang="zh-CN" sz="2500">
                <a:ln w="12700">
                  <a:noFill/>
                </a:ln>
                <a:solidFill>
                  <a:srgbClr val="262626">
                    <a:alpha val="100000"/>
                  </a:srgbClr>
                </a:solidFill>
                <a:latin typeface="OPPOSans H"/>
                <a:ea typeface="OPPOSans H"/>
                <a:cs typeface="OPPOSans H"/>
              </a:rPr>
              <a:t>LCD显示</a:t>
            </a:r>
            <a:endParaRPr kumimoji="1" lang="zh-CN" altLang="en-US"/>
          </a:p>
        </p:txBody>
      </p:sp>
      <p:sp>
        <p:nvSpPr>
          <p:cNvPr id="11" name="标题 1"/>
          <p:cNvSpPr txBox="1"/>
          <p:nvPr/>
        </p:nvSpPr>
        <p:spPr>
          <a:xfrm>
            <a:off x="6733540" y="3872684"/>
            <a:ext cx="3820160" cy="1639115"/>
          </a:xfrm>
          <a:prstGeom prst="rect">
            <a:avLst/>
          </a:prstGeom>
          <a:noFill/>
          <a:ln cap="sq">
            <a:noFill/>
          </a:ln>
        </p:spPr>
        <p:txBody>
          <a:bodyPr vert="horz" wrap="square" lIns="0" tIns="0" rIns="0" bIns="0" rtlCol="0" anchor="t"/>
          <a:lstStyle/>
          <a:p>
            <a:r>
              <a:rPr kumimoji="1" lang="zh-CN" altLang="en-US" sz="2000" dirty="0">
                <a:latin typeface="幼圆" panose="02010509060101010101" pitchFamily="49" charset="-122"/>
                <a:ea typeface="幼圆" panose="02010509060101010101" pitchFamily="49" charset="-122"/>
              </a:rPr>
              <a:t>按照文档给定过程，通过串行</a:t>
            </a:r>
            <a:r>
              <a:rPr kumimoji="1" lang="en-US" altLang="zh-CN" sz="2000" dirty="0">
                <a:latin typeface="幼圆" panose="02010509060101010101" pitchFamily="49" charset="-122"/>
                <a:ea typeface="幼圆" panose="02010509060101010101" pitchFamily="49" charset="-122"/>
              </a:rPr>
              <a:t>SPI</a:t>
            </a:r>
            <a:r>
              <a:rPr kumimoji="1" lang="zh-CN" altLang="en-US" sz="2000" dirty="0">
                <a:latin typeface="幼圆" panose="02010509060101010101" pitchFamily="49" charset="-122"/>
                <a:ea typeface="幼圆" panose="02010509060101010101" pitchFamily="49" charset="-122"/>
              </a:rPr>
              <a:t>时序向</a:t>
            </a:r>
            <a:r>
              <a:rPr kumimoji="1" lang="en-US" altLang="zh-CN" sz="2000" dirty="0">
                <a:latin typeface="幼圆" panose="02010509060101010101" pitchFamily="49" charset="-122"/>
                <a:ea typeface="幼圆" panose="02010509060101010101" pitchFamily="49" charset="-122"/>
              </a:rPr>
              <a:t>LCD</a:t>
            </a:r>
            <a:r>
              <a:rPr kumimoji="1" lang="zh-CN" altLang="en-US" sz="2000" dirty="0">
                <a:latin typeface="幼圆" panose="02010509060101010101" pitchFamily="49" charset="-122"/>
                <a:ea typeface="幼圆" panose="02010509060101010101" pitchFamily="49" charset="-122"/>
              </a:rPr>
              <a:t>发送指令和数据。</a:t>
            </a:r>
            <a:endParaRPr kumimoji="1" lang="en-US" altLang="zh-CN" sz="2000" dirty="0">
              <a:latin typeface="幼圆" panose="02010509060101010101" pitchFamily="49" charset="-122"/>
              <a:ea typeface="幼圆" panose="02010509060101010101" pitchFamily="49" charset="-122"/>
            </a:endParaRPr>
          </a:p>
          <a:p>
            <a:r>
              <a:rPr kumimoji="1" lang="zh-CN" altLang="en-US" sz="2000" dirty="0">
                <a:latin typeface="幼圆" panose="02010509060101010101" pitchFamily="49" charset="-122"/>
                <a:ea typeface="幼圆" panose="02010509060101010101" pitchFamily="49" charset="-122"/>
              </a:rPr>
              <a:t>为了显示图片，我们使用了</a:t>
            </a:r>
            <a:r>
              <a:rPr kumimoji="1" lang="en-US" altLang="zh-CN" sz="2000" dirty="0">
                <a:latin typeface="幼圆" panose="02010509060101010101" pitchFamily="49" charset="-122"/>
                <a:ea typeface="幼圆" panose="02010509060101010101" pitchFamily="49" charset="-122"/>
              </a:rPr>
              <a:t>Image2Lcd</a:t>
            </a:r>
            <a:r>
              <a:rPr kumimoji="1" lang="zh-CN" altLang="en-US" sz="2000" dirty="0">
                <a:latin typeface="幼圆" panose="02010509060101010101" pitchFamily="49" charset="-122"/>
                <a:ea typeface="幼圆" panose="02010509060101010101" pitchFamily="49" charset="-122"/>
              </a:rPr>
              <a:t>这款软件生成图片数据，同时为了适应</a:t>
            </a:r>
            <a:r>
              <a:rPr kumimoji="1" lang="en-US" altLang="zh-CN" sz="2000" dirty="0">
                <a:latin typeface="幼圆" panose="02010509060101010101" pitchFamily="49" charset="-122"/>
                <a:ea typeface="幼圆" panose="02010509060101010101" pitchFamily="49" charset="-122"/>
              </a:rPr>
              <a:t>LCD</a:t>
            </a:r>
            <a:r>
              <a:rPr kumimoji="1" lang="zh-CN" altLang="en-US" sz="2000" dirty="0">
                <a:latin typeface="幼圆" panose="02010509060101010101" pitchFamily="49" charset="-122"/>
                <a:ea typeface="幼圆" panose="02010509060101010101" pitchFamily="49" charset="-122"/>
              </a:rPr>
              <a:t>的格式要求，编写了</a:t>
            </a:r>
            <a:r>
              <a:rPr kumimoji="1" lang="en-US" altLang="zh-CN" sz="2000" dirty="0">
                <a:latin typeface="幼圆" panose="02010509060101010101" pitchFamily="49" charset="-122"/>
                <a:ea typeface="幼圆" panose="02010509060101010101" pitchFamily="49" charset="-122"/>
              </a:rPr>
              <a:t>Python</a:t>
            </a:r>
            <a:r>
              <a:rPr kumimoji="1" lang="zh-CN" altLang="en-US" sz="2000" dirty="0">
                <a:latin typeface="幼圆" panose="02010509060101010101" pitchFamily="49" charset="-122"/>
                <a:ea typeface="幼圆" panose="02010509060101010101" pitchFamily="49" charset="-122"/>
              </a:rPr>
              <a:t>脚本转换软件生成的数据，从而正确显示了单色图片和</a:t>
            </a:r>
            <a:r>
              <a:rPr kumimoji="1" lang="en-US" altLang="zh-CN" sz="2000" dirty="0">
                <a:latin typeface="幼圆" panose="02010509060101010101" pitchFamily="49" charset="-122"/>
                <a:ea typeface="幼圆" panose="02010509060101010101" pitchFamily="49" charset="-122"/>
              </a:rPr>
              <a:t>4</a:t>
            </a:r>
            <a:r>
              <a:rPr kumimoji="1" lang="zh-CN" altLang="en-US" sz="2000" dirty="0">
                <a:latin typeface="幼圆" panose="02010509060101010101" pitchFamily="49" charset="-122"/>
                <a:ea typeface="幼圆" panose="02010509060101010101" pitchFamily="49" charset="-122"/>
              </a:rPr>
              <a:t>灰度图片。</a:t>
            </a:r>
          </a:p>
        </p:txBody>
      </p:sp>
      <p:pic>
        <p:nvPicPr>
          <p:cNvPr id="12" name="图片 11"/>
          <p:cNvPicPr>
            <a:picLocks noChangeAspect="1"/>
          </p:cNvPicPr>
          <p:nvPr/>
        </p:nvPicPr>
        <p:blipFill>
          <a:blip r:embed="rId2">
            <a:alphaModFix/>
          </a:blip>
          <a:srcRect l="28912" r="28912"/>
          <a:stretch>
            <a:fillRect/>
          </a:stretch>
        </p:blipFill>
        <p:spPr>
          <a:xfrm>
            <a:off x="1785255" y="1504472"/>
            <a:ext cx="1570450" cy="1570450"/>
          </a:xfrm>
          <a:custGeom>
            <a:avLst/>
            <a:gdLst/>
            <a:ahLst/>
            <a:cxnLst/>
            <a:rect l="l" t="t" r="r" b="b"/>
            <a:pathLst>
              <a:path w="1574800" h="1574800">
                <a:moveTo>
                  <a:pt x="785225" y="0"/>
                </a:moveTo>
                <a:cubicBezTo>
                  <a:pt x="1218893" y="0"/>
                  <a:pt x="1570450" y="351557"/>
                  <a:pt x="1570450" y="785225"/>
                </a:cubicBezTo>
                <a:cubicBezTo>
                  <a:pt x="1570450" y="1218893"/>
                  <a:pt x="1218893" y="1570450"/>
                  <a:pt x="785225" y="1570450"/>
                </a:cubicBezTo>
                <a:cubicBezTo>
                  <a:pt x="351557" y="1570450"/>
                  <a:pt x="0" y="1218893"/>
                  <a:pt x="0" y="785225"/>
                </a:cubicBezTo>
                <a:cubicBezTo>
                  <a:pt x="0" y="351557"/>
                  <a:pt x="351557" y="0"/>
                  <a:pt x="785225" y="0"/>
                </a:cubicBezTo>
                <a:close/>
              </a:path>
            </a:pathLst>
          </a:custGeom>
          <a:noFill/>
          <a:ln>
            <a:noFill/>
          </a:ln>
        </p:spPr>
      </p:pic>
      <p:pic>
        <p:nvPicPr>
          <p:cNvPr id="13" name="图片 12"/>
          <p:cNvPicPr>
            <a:picLocks noChangeAspect="1"/>
          </p:cNvPicPr>
          <p:nvPr/>
        </p:nvPicPr>
        <p:blipFill>
          <a:blip r:embed="rId2">
            <a:alphaModFix/>
          </a:blip>
          <a:srcRect l="28912" r="28912"/>
          <a:stretch>
            <a:fillRect/>
          </a:stretch>
        </p:blipFill>
        <p:spPr>
          <a:xfrm>
            <a:off x="7858395" y="1504472"/>
            <a:ext cx="1570450" cy="1570450"/>
          </a:xfrm>
          <a:custGeom>
            <a:avLst/>
            <a:gdLst/>
            <a:ahLst/>
            <a:cxnLst/>
            <a:rect l="l" t="t" r="r" b="b"/>
            <a:pathLst>
              <a:path w="1574800" h="1574800">
                <a:moveTo>
                  <a:pt x="785225" y="0"/>
                </a:moveTo>
                <a:cubicBezTo>
                  <a:pt x="1218893" y="0"/>
                  <a:pt x="1570450" y="351557"/>
                  <a:pt x="1570450" y="785225"/>
                </a:cubicBezTo>
                <a:cubicBezTo>
                  <a:pt x="1570450" y="1218893"/>
                  <a:pt x="1218893" y="1570450"/>
                  <a:pt x="785225" y="1570450"/>
                </a:cubicBezTo>
                <a:cubicBezTo>
                  <a:pt x="351557" y="1570450"/>
                  <a:pt x="0" y="1218893"/>
                  <a:pt x="0" y="785225"/>
                </a:cubicBezTo>
                <a:cubicBezTo>
                  <a:pt x="0" y="351557"/>
                  <a:pt x="351557" y="0"/>
                  <a:pt x="785225" y="0"/>
                </a:cubicBezTo>
                <a:close/>
              </a:path>
            </a:pathLst>
          </a:custGeom>
          <a:noFill/>
          <a:ln>
            <a:noFill/>
          </a:ln>
        </p:spPr>
      </p:pic>
      <p:sp>
        <p:nvSpPr>
          <p:cNvPr id="14" name="标题 1"/>
          <p:cNvSpPr txBox="1"/>
          <p:nvPr/>
        </p:nvSpPr>
        <p:spPr>
          <a:xfrm>
            <a:off x="910520" y="594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接口控制器设计</a:t>
            </a:r>
            <a:endParaRPr kumimoji="1" lang="zh-CN" altLang="en-US"/>
          </a:p>
        </p:txBody>
      </p:sp>
      <p:sp>
        <p:nvSpPr>
          <p:cNvPr id="15" name="标题 1"/>
          <p:cNvSpPr txBox="1"/>
          <p:nvPr/>
        </p:nvSpPr>
        <p:spPr>
          <a:xfrm>
            <a:off x="203740" y="568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511632" y="2106569"/>
            <a:ext cx="2113582" cy="2081470"/>
          </a:xfrm>
          <a:custGeom>
            <a:avLst/>
            <a:gdLst>
              <a:gd name="connsiteX0" fmla="*/ 1184784 w 2369566"/>
              <a:gd name="connsiteY0" fmla="*/ 443836 h 2333564"/>
              <a:gd name="connsiteX1" fmla="*/ 442671 w 2369566"/>
              <a:gd name="connsiteY1" fmla="*/ 1185949 h 2333564"/>
              <a:gd name="connsiteX2" fmla="*/ 1184784 w 2369566"/>
              <a:gd name="connsiteY2" fmla="*/ 1928062 h 2333564"/>
              <a:gd name="connsiteX3" fmla="*/ 1926897 w 2369566"/>
              <a:gd name="connsiteY3" fmla="*/ 1185949 h 2333564"/>
              <a:gd name="connsiteX4" fmla="*/ 1184784 w 2369566"/>
              <a:gd name="connsiteY4" fmla="*/ 443836 h 2333564"/>
              <a:gd name="connsiteX5" fmla="*/ 1087753 w 2369566"/>
              <a:gd name="connsiteY5" fmla="*/ 0 h 2333564"/>
              <a:gd name="connsiteX6" fmla="*/ 1281814 w 2369566"/>
              <a:gd name="connsiteY6" fmla="*/ 0 h 2333564"/>
              <a:gd name="connsiteX7" fmla="*/ 1323988 w 2369566"/>
              <a:gd name="connsiteY7" fmla="*/ 239225 h 2333564"/>
              <a:gd name="connsiteX8" fmla="*/ 1686691 w 2369566"/>
              <a:gd name="connsiteY8" fmla="*/ 371239 h 2333564"/>
              <a:gd name="connsiteX9" fmla="*/ 1686693 w 2369566"/>
              <a:gd name="connsiteY9" fmla="*/ 371239 h 2333564"/>
              <a:gd name="connsiteX10" fmla="*/ 1872773 w 2369566"/>
              <a:gd name="connsiteY10" fmla="*/ 215091 h 2333564"/>
              <a:gd name="connsiteX11" fmla="*/ 2021428 w 2369566"/>
              <a:gd name="connsiteY11" fmla="*/ 339830 h 2333564"/>
              <a:gd name="connsiteX12" fmla="*/ 1899964 w 2369566"/>
              <a:gd name="connsiteY12" fmla="*/ 550198 h 2333564"/>
              <a:gd name="connsiteX13" fmla="*/ 2092954 w 2369566"/>
              <a:gd name="connsiteY13" fmla="*/ 884466 h 2333564"/>
              <a:gd name="connsiteX14" fmla="*/ 2335869 w 2369566"/>
              <a:gd name="connsiteY14" fmla="*/ 884460 h 2333564"/>
              <a:gd name="connsiteX15" fmla="*/ 2369566 w 2369566"/>
              <a:gd name="connsiteY15" fmla="*/ 1075569 h 2333564"/>
              <a:gd name="connsiteX16" fmla="*/ 2141298 w 2369566"/>
              <a:gd name="connsiteY16" fmla="*/ 1158645 h 2333564"/>
              <a:gd name="connsiteX17" fmla="*/ 2074273 w 2369566"/>
              <a:gd name="connsiteY17" fmla="*/ 1538758 h 2333564"/>
              <a:gd name="connsiteX18" fmla="*/ 2260361 w 2369566"/>
              <a:gd name="connsiteY18" fmla="*/ 1694896 h 2333564"/>
              <a:gd name="connsiteX19" fmla="*/ 2163333 w 2369566"/>
              <a:gd name="connsiteY19" fmla="*/ 1862953 h 2333564"/>
              <a:gd name="connsiteX20" fmla="*/ 1935069 w 2369566"/>
              <a:gd name="connsiteY20" fmla="*/ 1779867 h 2333564"/>
              <a:gd name="connsiteX21" fmla="*/ 1639391 w 2369566"/>
              <a:gd name="connsiteY21" fmla="*/ 2027969 h 2333564"/>
              <a:gd name="connsiteX22" fmla="*/ 1681579 w 2369566"/>
              <a:gd name="connsiteY22" fmla="*/ 2267193 h 2333564"/>
              <a:gd name="connsiteX23" fmla="*/ 1499226 w 2369566"/>
              <a:gd name="connsiteY23" fmla="*/ 2333564 h 2333564"/>
              <a:gd name="connsiteX24" fmla="*/ 1377772 w 2369566"/>
              <a:gd name="connsiteY24" fmla="*/ 2123191 h 2333564"/>
              <a:gd name="connsiteX25" fmla="*/ 991793 w 2369566"/>
              <a:gd name="connsiteY25" fmla="*/ 2123191 h 2333564"/>
              <a:gd name="connsiteX26" fmla="*/ 870341 w 2369566"/>
              <a:gd name="connsiteY26" fmla="*/ 2333564 h 2333564"/>
              <a:gd name="connsiteX27" fmla="*/ 687987 w 2369566"/>
              <a:gd name="connsiteY27" fmla="*/ 2267193 h 2333564"/>
              <a:gd name="connsiteX28" fmla="*/ 730176 w 2369566"/>
              <a:gd name="connsiteY28" fmla="*/ 2027969 h 2333564"/>
              <a:gd name="connsiteX29" fmla="*/ 434497 w 2369566"/>
              <a:gd name="connsiteY29" fmla="*/ 1779865 h 2333564"/>
              <a:gd name="connsiteX30" fmla="*/ 206233 w 2369566"/>
              <a:gd name="connsiteY30" fmla="*/ 1862953 h 2333564"/>
              <a:gd name="connsiteX31" fmla="*/ 109205 w 2369566"/>
              <a:gd name="connsiteY31" fmla="*/ 1694896 h 2333564"/>
              <a:gd name="connsiteX32" fmla="*/ 295293 w 2369566"/>
              <a:gd name="connsiteY32" fmla="*/ 1538758 h 2333564"/>
              <a:gd name="connsiteX33" fmla="*/ 228268 w 2369566"/>
              <a:gd name="connsiteY33" fmla="*/ 1158645 h 2333564"/>
              <a:gd name="connsiteX34" fmla="*/ 0 w 2369566"/>
              <a:gd name="connsiteY34" fmla="*/ 1075569 h 2333564"/>
              <a:gd name="connsiteX35" fmla="*/ 33697 w 2369566"/>
              <a:gd name="connsiteY35" fmla="*/ 884460 h 2333564"/>
              <a:gd name="connsiteX36" fmla="*/ 276613 w 2369566"/>
              <a:gd name="connsiteY36" fmla="*/ 884466 h 2333564"/>
              <a:gd name="connsiteX37" fmla="*/ 469602 w 2369566"/>
              <a:gd name="connsiteY37" fmla="*/ 550198 h 2333564"/>
              <a:gd name="connsiteX38" fmla="*/ 348139 w 2369566"/>
              <a:gd name="connsiteY38" fmla="*/ 339830 h 2333564"/>
              <a:gd name="connsiteX39" fmla="*/ 496794 w 2369566"/>
              <a:gd name="connsiteY39" fmla="*/ 215091 h 2333564"/>
              <a:gd name="connsiteX40" fmla="*/ 682874 w 2369566"/>
              <a:gd name="connsiteY40" fmla="*/ 371239 h 2333564"/>
              <a:gd name="connsiteX41" fmla="*/ 1045576 w 2369566"/>
              <a:gd name="connsiteY41" fmla="*/ 239226 h 2333564"/>
            </a:gdLst>
            <a:ahLst/>
            <a:cxnLst/>
            <a:rect l="l" t="t" r="r" b="b"/>
            <a:pathLst>
              <a:path w="2369566" h="2333564">
                <a:moveTo>
                  <a:pt x="1184784" y="443836"/>
                </a:moveTo>
                <a:cubicBezTo>
                  <a:pt x="774926" y="443836"/>
                  <a:pt x="442671" y="776091"/>
                  <a:pt x="442671" y="1185949"/>
                </a:cubicBezTo>
                <a:cubicBezTo>
                  <a:pt x="442671" y="1595807"/>
                  <a:pt x="774926" y="1928062"/>
                  <a:pt x="1184784" y="1928062"/>
                </a:cubicBezTo>
                <a:cubicBezTo>
                  <a:pt x="1594642" y="1928062"/>
                  <a:pt x="1926897" y="1595807"/>
                  <a:pt x="1926897" y="1185949"/>
                </a:cubicBezTo>
                <a:cubicBezTo>
                  <a:pt x="1926897" y="776091"/>
                  <a:pt x="1594642" y="443836"/>
                  <a:pt x="1184784" y="443836"/>
                </a:cubicBezTo>
                <a:close/>
                <a:moveTo>
                  <a:pt x="1087753" y="0"/>
                </a:moveTo>
                <a:lnTo>
                  <a:pt x="1281814" y="0"/>
                </a:lnTo>
                <a:lnTo>
                  <a:pt x="1323988" y="239225"/>
                </a:lnTo>
                <a:cubicBezTo>
                  <a:pt x="1452602" y="258136"/>
                  <a:pt x="1576013" y="303054"/>
                  <a:pt x="1686691" y="371239"/>
                </a:cubicBezTo>
                <a:lnTo>
                  <a:pt x="1686693" y="371239"/>
                </a:lnTo>
                <a:lnTo>
                  <a:pt x="1872773" y="215091"/>
                </a:lnTo>
                <a:lnTo>
                  <a:pt x="2021428" y="339830"/>
                </a:lnTo>
                <a:lnTo>
                  <a:pt x="1899964" y="550198"/>
                </a:lnTo>
                <a:cubicBezTo>
                  <a:pt x="1986332" y="647356"/>
                  <a:pt x="2051996" y="761091"/>
                  <a:pt x="2092954" y="884466"/>
                </a:cubicBezTo>
                <a:lnTo>
                  <a:pt x="2335869" y="884460"/>
                </a:lnTo>
                <a:lnTo>
                  <a:pt x="2369566" y="1075569"/>
                </a:lnTo>
                <a:lnTo>
                  <a:pt x="2141298" y="1158645"/>
                </a:lnTo>
                <a:cubicBezTo>
                  <a:pt x="2145008" y="1288586"/>
                  <a:pt x="2122202" y="1417921"/>
                  <a:pt x="2074273" y="1538758"/>
                </a:cubicBezTo>
                <a:lnTo>
                  <a:pt x="2260361" y="1694896"/>
                </a:lnTo>
                <a:lnTo>
                  <a:pt x="2163333" y="1862953"/>
                </a:lnTo>
                <a:lnTo>
                  <a:pt x="1935069" y="1779867"/>
                </a:lnTo>
                <a:cubicBezTo>
                  <a:pt x="1854386" y="1881794"/>
                  <a:pt x="1753779" y="1966211"/>
                  <a:pt x="1639391" y="2027969"/>
                </a:cubicBezTo>
                <a:lnTo>
                  <a:pt x="1681579" y="2267193"/>
                </a:lnTo>
                <a:lnTo>
                  <a:pt x="1499226" y="2333564"/>
                </a:lnTo>
                <a:lnTo>
                  <a:pt x="1377772" y="2123191"/>
                </a:lnTo>
                <a:cubicBezTo>
                  <a:pt x="1250447" y="2149409"/>
                  <a:pt x="1119116" y="2149409"/>
                  <a:pt x="991793" y="2123191"/>
                </a:cubicBezTo>
                <a:lnTo>
                  <a:pt x="870341" y="2333564"/>
                </a:lnTo>
                <a:lnTo>
                  <a:pt x="687987" y="2267193"/>
                </a:lnTo>
                <a:lnTo>
                  <a:pt x="730176" y="2027969"/>
                </a:lnTo>
                <a:cubicBezTo>
                  <a:pt x="615788" y="1966211"/>
                  <a:pt x="515181" y="1881792"/>
                  <a:pt x="434497" y="1779865"/>
                </a:cubicBezTo>
                <a:lnTo>
                  <a:pt x="206233" y="1862953"/>
                </a:lnTo>
                <a:lnTo>
                  <a:pt x="109205" y="1694896"/>
                </a:lnTo>
                <a:lnTo>
                  <a:pt x="295293" y="1538758"/>
                </a:lnTo>
                <a:cubicBezTo>
                  <a:pt x="247364" y="1417921"/>
                  <a:pt x="224558" y="1288586"/>
                  <a:pt x="228268" y="1158645"/>
                </a:cubicBezTo>
                <a:lnTo>
                  <a:pt x="0" y="1075569"/>
                </a:lnTo>
                <a:lnTo>
                  <a:pt x="33697" y="884460"/>
                </a:lnTo>
                <a:lnTo>
                  <a:pt x="276613" y="884466"/>
                </a:lnTo>
                <a:cubicBezTo>
                  <a:pt x="317570" y="761091"/>
                  <a:pt x="383236" y="647354"/>
                  <a:pt x="469602" y="550198"/>
                </a:cubicBezTo>
                <a:lnTo>
                  <a:pt x="348139" y="339830"/>
                </a:lnTo>
                <a:lnTo>
                  <a:pt x="496794" y="215091"/>
                </a:lnTo>
                <a:lnTo>
                  <a:pt x="682874" y="371239"/>
                </a:lnTo>
                <a:cubicBezTo>
                  <a:pt x="793553" y="303054"/>
                  <a:pt x="916964" y="258136"/>
                  <a:pt x="1045576" y="239226"/>
                </a:cubicBezTo>
                <a:close/>
              </a:path>
            </a:pathLst>
          </a:custGeom>
          <a:solidFill>
            <a:schemeClr val="accent1">
              <a:lumMod val="60000"/>
              <a:lumOff val="40000"/>
            </a:schemeClr>
          </a:solidFill>
          <a:ln w="12700" cap="sq">
            <a:noFill/>
            <a:miter/>
          </a:ln>
        </p:spPr>
        <p:txBody>
          <a:bodyPr vert="horz" wrap="square" lIns="356481" tIns="548640" rIns="356481" bIns="436755" rtlCol="0" anchor="ctr"/>
          <a:lstStyle/>
          <a:p>
            <a:pPr algn="ctr"/>
            <a:endParaRPr kumimoji="1" lang="zh-CN" altLang="en-US"/>
          </a:p>
        </p:txBody>
      </p:sp>
      <p:sp>
        <p:nvSpPr>
          <p:cNvPr id="3" name="标题 1"/>
          <p:cNvSpPr txBox="1"/>
          <p:nvPr/>
        </p:nvSpPr>
        <p:spPr>
          <a:xfrm>
            <a:off x="1290155" y="4328030"/>
            <a:ext cx="1021474" cy="1005952"/>
          </a:xfrm>
          <a:custGeom>
            <a:avLst/>
            <a:gdLst>
              <a:gd name="connsiteX0" fmla="*/ 768414 w 1536829"/>
              <a:gd name="connsiteY0" fmla="*/ 287859 h 1513478"/>
              <a:gd name="connsiteX1" fmla="*/ 287102 w 1536829"/>
              <a:gd name="connsiteY1" fmla="*/ 769171 h 1513478"/>
              <a:gd name="connsiteX2" fmla="*/ 768414 w 1536829"/>
              <a:gd name="connsiteY2" fmla="*/ 1250483 h 1513478"/>
              <a:gd name="connsiteX3" fmla="*/ 1249726 w 1536829"/>
              <a:gd name="connsiteY3" fmla="*/ 769171 h 1513478"/>
              <a:gd name="connsiteX4" fmla="*/ 768414 w 1536829"/>
              <a:gd name="connsiteY4" fmla="*/ 287859 h 1513478"/>
              <a:gd name="connsiteX5" fmla="*/ 705484 w 1536829"/>
              <a:gd name="connsiteY5" fmla="*/ 0 h 1513478"/>
              <a:gd name="connsiteX6" fmla="*/ 831346 w 1536829"/>
              <a:gd name="connsiteY6" fmla="*/ 0 h 1513478"/>
              <a:gd name="connsiteX7" fmla="*/ 858699 w 1536829"/>
              <a:gd name="connsiteY7" fmla="*/ 155154 h 1513478"/>
              <a:gd name="connsiteX8" fmla="*/ 1093937 w 1536829"/>
              <a:gd name="connsiteY8" fmla="*/ 240774 h 1513478"/>
              <a:gd name="connsiteX9" fmla="*/ 1093938 w 1536829"/>
              <a:gd name="connsiteY9" fmla="*/ 240774 h 1513478"/>
              <a:gd name="connsiteX10" fmla="*/ 1214624 w 1536829"/>
              <a:gd name="connsiteY10" fmla="*/ 139501 h 1513478"/>
              <a:gd name="connsiteX11" fmla="*/ 1311037 w 1536829"/>
              <a:gd name="connsiteY11" fmla="*/ 220403 h 1513478"/>
              <a:gd name="connsiteX12" fmla="*/ 1232259 w 1536829"/>
              <a:gd name="connsiteY12" fmla="*/ 356841 h 1513478"/>
              <a:gd name="connsiteX13" fmla="*/ 1357427 w 1536829"/>
              <a:gd name="connsiteY13" fmla="*/ 573637 h 1513478"/>
              <a:gd name="connsiteX14" fmla="*/ 1514974 w 1536829"/>
              <a:gd name="connsiteY14" fmla="*/ 573633 h 1513478"/>
              <a:gd name="connsiteX15" fmla="*/ 1536829 w 1536829"/>
              <a:gd name="connsiteY15" fmla="*/ 697580 h 1513478"/>
              <a:gd name="connsiteX16" fmla="*/ 1388781 w 1536829"/>
              <a:gd name="connsiteY16" fmla="*/ 751461 h 1513478"/>
              <a:gd name="connsiteX17" fmla="*/ 1345311 w 1536829"/>
              <a:gd name="connsiteY17" fmla="*/ 997991 h 1513478"/>
              <a:gd name="connsiteX18" fmla="*/ 1466002 w 1536829"/>
              <a:gd name="connsiteY18" fmla="*/ 1099257 h 1513478"/>
              <a:gd name="connsiteX19" fmla="*/ 1403073 w 1536829"/>
              <a:gd name="connsiteY19" fmla="*/ 1208254 h 1513478"/>
              <a:gd name="connsiteX20" fmla="*/ 1255027 w 1536829"/>
              <a:gd name="connsiteY20" fmla="*/ 1154367 h 1513478"/>
              <a:gd name="connsiteX21" fmla="*/ 1063259 w 1536829"/>
              <a:gd name="connsiteY21" fmla="*/ 1315278 h 1513478"/>
              <a:gd name="connsiteX22" fmla="*/ 1090622 w 1536829"/>
              <a:gd name="connsiteY22" fmla="*/ 1470431 h 1513478"/>
              <a:gd name="connsiteX23" fmla="*/ 972352 w 1536829"/>
              <a:gd name="connsiteY23" fmla="*/ 1513478 h 1513478"/>
              <a:gd name="connsiteX24" fmla="*/ 893582 w 1536829"/>
              <a:gd name="connsiteY24" fmla="*/ 1377036 h 1513478"/>
              <a:gd name="connsiteX25" fmla="*/ 643247 w 1536829"/>
              <a:gd name="connsiteY25" fmla="*/ 1377036 h 1513478"/>
              <a:gd name="connsiteX26" fmla="*/ 564477 w 1536829"/>
              <a:gd name="connsiteY26" fmla="*/ 1513478 h 1513478"/>
              <a:gd name="connsiteX27" fmla="*/ 446208 w 1536829"/>
              <a:gd name="connsiteY27" fmla="*/ 1470431 h 1513478"/>
              <a:gd name="connsiteX28" fmla="*/ 473570 w 1536829"/>
              <a:gd name="connsiteY28" fmla="*/ 1315278 h 1513478"/>
              <a:gd name="connsiteX29" fmla="*/ 281802 w 1536829"/>
              <a:gd name="connsiteY29" fmla="*/ 1154366 h 1513478"/>
              <a:gd name="connsiteX30" fmla="*/ 133757 w 1536829"/>
              <a:gd name="connsiteY30" fmla="*/ 1208254 h 1513478"/>
              <a:gd name="connsiteX31" fmla="*/ 70827 w 1536829"/>
              <a:gd name="connsiteY31" fmla="*/ 1099257 h 1513478"/>
              <a:gd name="connsiteX32" fmla="*/ 191518 w 1536829"/>
              <a:gd name="connsiteY32" fmla="*/ 997991 h 1513478"/>
              <a:gd name="connsiteX33" fmla="*/ 148048 w 1536829"/>
              <a:gd name="connsiteY33" fmla="*/ 751461 h 1513478"/>
              <a:gd name="connsiteX34" fmla="*/ 0 w 1536829"/>
              <a:gd name="connsiteY34" fmla="*/ 697580 h 1513478"/>
              <a:gd name="connsiteX35" fmla="*/ 21855 w 1536829"/>
              <a:gd name="connsiteY35" fmla="*/ 573633 h 1513478"/>
              <a:gd name="connsiteX36" fmla="*/ 179403 w 1536829"/>
              <a:gd name="connsiteY36" fmla="*/ 573637 h 1513478"/>
              <a:gd name="connsiteX37" fmla="*/ 304570 w 1536829"/>
              <a:gd name="connsiteY37" fmla="*/ 356841 h 1513478"/>
              <a:gd name="connsiteX38" fmla="*/ 225792 w 1536829"/>
              <a:gd name="connsiteY38" fmla="*/ 220403 h 1513478"/>
              <a:gd name="connsiteX39" fmla="*/ 322205 w 1536829"/>
              <a:gd name="connsiteY39" fmla="*/ 139501 h 1513478"/>
              <a:gd name="connsiteX40" fmla="*/ 442891 w 1536829"/>
              <a:gd name="connsiteY40" fmla="*/ 240774 h 1513478"/>
              <a:gd name="connsiteX41" fmla="*/ 678129 w 1536829"/>
              <a:gd name="connsiteY41" fmla="*/ 155155 h 1513478"/>
            </a:gdLst>
            <a:ahLst/>
            <a:cxnLst/>
            <a:rect l="l" t="t" r="r" b="b"/>
            <a:pathLst>
              <a:path w="1536829" h="1513478">
                <a:moveTo>
                  <a:pt x="768414" y="287859"/>
                </a:moveTo>
                <a:cubicBezTo>
                  <a:pt x="502593" y="287859"/>
                  <a:pt x="287102" y="503350"/>
                  <a:pt x="287102" y="769171"/>
                </a:cubicBezTo>
                <a:cubicBezTo>
                  <a:pt x="287102" y="1034992"/>
                  <a:pt x="502593" y="1250483"/>
                  <a:pt x="768414" y="1250483"/>
                </a:cubicBezTo>
                <a:cubicBezTo>
                  <a:pt x="1034235" y="1250483"/>
                  <a:pt x="1249726" y="1034992"/>
                  <a:pt x="1249726" y="769171"/>
                </a:cubicBezTo>
                <a:cubicBezTo>
                  <a:pt x="1249726" y="503350"/>
                  <a:pt x="1034235" y="287859"/>
                  <a:pt x="768414" y="287859"/>
                </a:cubicBezTo>
                <a:close/>
                <a:moveTo>
                  <a:pt x="705484" y="0"/>
                </a:moveTo>
                <a:lnTo>
                  <a:pt x="831346" y="0"/>
                </a:lnTo>
                <a:lnTo>
                  <a:pt x="858699" y="155154"/>
                </a:lnTo>
                <a:cubicBezTo>
                  <a:pt x="942114" y="167419"/>
                  <a:pt x="1022154" y="196551"/>
                  <a:pt x="1093937" y="240774"/>
                </a:cubicBezTo>
                <a:lnTo>
                  <a:pt x="1093938" y="240774"/>
                </a:lnTo>
                <a:lnTo>
                  <a:pt x="1214624" y="139501"/>
                </a:lnTo>
                <a:lnTo>
                  <a:pt x="1311037" y="220403"/>
                </a:lnTo>
                <a:lnTo>
                  <a:pt x="1232259" y="356841"/>
                </a:lnTo>
                <a:cubicBezTo>
                  <a:pt x="1288275" y="419855"/>
                  <a:pt x="1330863" y="493620"/>
                  <a:pt x="1357427" y="573637"/>
                </a:cubicBezTo>
                <a:lnTo>
                  <a:pt x="1514974" y="573633"/>
                </a:lnTo>
                <a:lnTo>
                  <a:pt x="1536829" y="697580"/>
                </a:lnTo>
                <a:lnTo>
                  <a:pt x="1388781" y="751461"/>
                </a:lnTo>
                <a:cubicBezTo>
                  <a:pt x="1391187" y="835737"/>
                  <a:pt x="1376396" y="919620"/>
                  <a:pt x="1345311" y="997991"/>
                </a:cubicBezTo>
                <a:lnTo>
                  <a:pt x="1466002" y="1099257"/>
                </a:lnTo>
                <a:lnTo>
                  <a:pt x="1403073" y="1208254"/>
                </a:lnTo>
                <a:lnTo>
                  <a:pt x="1255027" y="1154367"/>
                </a:lnTo>
                <a:cubicBezTo>
                  <a:pt x="1202699" y="1220473"/>
                  <a:pt x="1137448" y="1275224"/>
                  <a:pt x="1063259" y="1315278"/>
                </a:cubicBezTo>
                <a:lnTo>
                  <a:pt x="1090622" y="1470431"/>
                </a:lnTo>
                <a:lnTo>
                  <a:pt x="972352" y="1513478"/>
                </a:lnTo>
                <a:lnTo>
                  <a:pt x="893582" y="1377036"/>
                </a:lnTo>
                <a:cubicBezTo>
                  <a:pt x="811002" y="1394040"/>
                  <a:pt x="725825" y="1394040"/>
                  <a:pt x="643247" y="1377036"/>
                </a:cubicBezTo>
                <a:lnTo>
                  <a:pt x="564477" y="1513478"/>
                </a:lnTo>
                <a:lnTo>
                  <a:pt x="446208" y="1470431"/>
                </a:lnTo>
                <a:lnTo>
                  <a:pt x="473570" y="1315278"/>
                </a:lnTo>
                <a:cubicBezTo>
                  <a:pt x="399381" y="1275224"/>
                  <a:pt x="334131" y="1220472"/>
                  <a:pt x="281802" y="1154366"/>
                </a:cubicBezTo>
                <a:lnTo>
                  <a:pt x="133757" y="1208254"/>
                </a:lnTo>
                <a:lnTo>
                  <a:pt x="70827" y="1099257"/>
                </a:lnTo>
                <a:lnTo>
                  <a:pt x="191518" y="997991"/>
                </a:lnTo>
                <a:cubicBezTo>
                  <a:pt x="160433" y="919620"/>
                  <a:pt x="145642" y="835737"/>
                  <a:pt x="148048" y="751461"/>
                </a:cubicBezTo>
                <a:lnTo>
                  <a:pt x="0" y="697580"/>
                </a:lnTo>
                <a:lnTo>
                  <a:pt x="21855" y="573633"/>
                </a:lnTo>
                <a:lnTo>
                  <a:pt x="179403" y="573637"/>
                </a:lnTo>
                <a:cubicBezTo>
                  <a:pt x="205966" y="493620"/>
                  <a:pt x="248555" y="419854"/>
                  <a:pt x="304570" y="356841"/>
                </a:cubicBezTo>
                <a:lnTo>
                  <a:pt x="225792" y="220403"/>
                </a:lnTo>
                <a:lnTo>
                  <a:pt x="322205" y="139501"/>
                </a:lnTo>
                <a:lnTo>
                  <a:pt x="442891" y="240774"/>
                </a:lnTo>
                <a:cubicBezTo>
                  <a:pt x="514675" y="196551"/>
                  <a:pt x="594715" y="167419"/>
                  <a:pt x="678129" y="155155"/>
                </a:cubicBezTo>
                <a:close/>
              </a:path>
            </a:pathLst>
          </a:custGeom>
          <a:solidFill>
            <a:schemeClr val="accent1">
              <a:lumMod val="40000"/>
              <a:lumOff val="60000"/>
            </a:schemeClr>
          </a:solidFill>
          <a:ln w="12700" cap="sq">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2567132" y="2003337"/>
            <a:ext cx="998985" cy="983808"/>
          </a:xfrm>
          <a:custGeom>
            <a:avLst/>
            <a:gdLst>
              <a:gd name="connsiteX0" fmla="*/ 751498 w 1502997"/>
              <a:gd name="connsiteY0" fmla="*/ 281522 h 1480161"/>
              <a:gd name="connsiteX1" fmla="*/ 280782 w 1502997"/>
              <a:gd name="connsiteY1" fmla="*/ 752238 h 1480161"/>
              <a:gd name="connsiteX2" fmla="*/ 751498 w 1502997"/>
              <a:gd name="connsiteY2" fmla="*/ 1222954 h 1480161"/>
              <a:gd name="connsiteX3" fmla="*/ 1222214 w 1502997"/>
              <a:gd name="connsiteY3" fmla="*/ 752238 h 1480161"/>
              <a:gd name="connsiteX4" fmla="*/ 751498 w 1502997"/>
              <a:gd name="connsiteY4" fmla="*/ 281522 h 1480161"/>
              <a:gd name="connsiteX5" fmla="*/ 689953 w 1502997"/>
              <a:gd name="connsiteY5" fmla="*/ 0 h 1480161"/>
              <a:gd name="connsiteX6" fmla="*/ 813044 w 1502997"/>
              <a:gd name="connsiteY6" fmla="*/ 0 h 1480161"/>
              <a:gd name="connsiteX7" fmla="*/ 839795 w 1502997"/>
              <a:gd name="connsiteY7" fmla="*/ 151738 h 1480161"/>
              <a:gd name="connsiteX8" fmla="*/ 1069855 w 1502997"/>
              <a:gd name="connsiteY8" fmla="*/ 235474 h 1480161"/>
              <a:gd name="connsiteX9" fmla="*/ 1069856 w 1502997"/>
              <a:gd name="connsiteY9" fmla="*/ 235474 h 1480161"/>
              <a:gd name="connsiteX10" fmla="*/ 1187885 w 1502997"/>
              <a:gd name="connsiteY10" fmla="*/ 136431 h 1480161"/>
              <a:gd name="connsiteX11" fmla="*/ 1282176 w 1502997"/>
              <a:gd name="connsiteY11" fmla="*/ 215552 h 1480161"/>
              <a:gd name="connsiteX12" fmla="*/ 1205132 w 1502997"/>
              <a:gd name="connsiteY12" fmla="*/ 348986 h 1480161"/>
              <a:gd name="connsiteX13" fmla="*/ 1327544 w 1502997"/>
              <a:gd name="connsiteY13" fmla="*/ 561009 h 1480161"/>
              <a:gd name="connsiteX14" fmla="*/ 1481624 w 1502997"/>
              <a:gd name="connsiteY14" fmla="*/ 561006 h 1480161"/>
              <a:gd name="connsiteX15" fmla="*/ 1502997 w 1502997"/>
              <a:gd name="connsiteY15" fmla="*/ 682224 h 1480161"/>
              <a:gd name="connsiteX16" fmla="*/ 1358208 w 1502997"/>
              <a:gd name="connsiteY16" fmla="*/ 734919 h 1480161"/>
              <a:gd name="connsiteX17" fmla="*/ 1315695 w 1502997"/>
              <a:gd name="connsiteY17" fmla="*/ 976022 h 1480161"/>
              <a:gd name="connsiteX18" fmla="*/ 1433729 w 1502997"/>
              <a:gd name="connsiteY18" fmla="*/ 1075059 h 1480161"/>
              <a:gd name="connsiteX19" fmla="*/ 1372185 w 1502997"/>
              <a:gd name="connsiteY19" fmla="*/ 1181656 h 1480161"/>
              <a:gd name="connsiteX20" fmla="*/ 1227399 w 1502997"/>
              <a:gd name="connsiteY20" fmla="*/ 1128955 h 1480161"/>
              <a:gd name="connsiteX21" fmla="*/ 1039853 w 1502997"/>
              <a:gd name="connsiteY21" fmla="*/ 1286324 h 1480161"/>
              <a:gd name="connsiteX22" fmla="*/ 1066612 w 1502997"/>
              <a:gd name="connsiteY22" fmla="*/ 1438062 h 1480161"/>
              <a:gd name="connsiteX23" fmla="*/ 950947 w 1502997"/>
              <a:gd name="connsiteY23" fmla="*/ 1480161 h 1480161"/>
              <a:gd name="connsiteX24" fmla="*/ 873910 w 1502997"/>
              <a:gd name="connsiteY24" fmla="*/ 1346722 h 1480161"/>
              <a:gd name="connsiteX25" fmla="*/ 629086 w 1502997"/>
              <a:gd name="connsiteY25" fmla="*/ 1346722 h 1480161"/>
              <a:gd name="connsiteX26" fmla="*/ 552050 w 1502997"/>
              <a:gd name="connsiteY26" fmla="*/ 1480161 h 1480161"/>
              <a:gd name="connsiteX27" fmla="*/ 436385 w 1502997"/>
              <a:gd name="connsiteY27" fmla="*/ 1438062 h 1480161"/>
              <a:gd name="connsiteX28" fmla="*/ 463145 w 1502997"/>
              <a:gd name="connsiteY28" fmla="*/ 1286324 h 1480161"/>
              <a:gd name="connsiteX29" fmla="*/ 275598 w 1502997"/>
              <a:gd name="connsiteY29" fmla="*/ 1128954 h 1480161"/>
              <a:gd name="connsiteX30" fmla="*/ 130812 w 1502997"/>
              <a:gd name="connsiteY30" fmla="*/ 1181656 h 1480161"/>
              <a:gd name="connsiteX31" fmla="*/ 69268 w 1502997"/>
              <a:gd name="connsiteY31" fmla="*/ 1075059 h 1480161"/>
              <a:gd name="connsiteX32" fmla="*/ 187302 w 1502997"/>
              <a:gd name="connsiteY32" fmla="*/ 976022 h 1480161"/>
              <a:gd name="connsiteX33" fmla="*/ 144789 w 1502997"/>
              <a:gd name="connsiteY33" fmla="*/ 734919 h 1480161"/>
              <a:gd name="connsiteX34" fmla="*/ 0 w 1502997"/>
              <a:gd name="connsiteY34" fmla="*/ 682224 h 1480161"/>
              <a:gd name="connsiteX35" fmla="*/ 21374 w 1502997"/>
              <a:gd name="connsiteY35" fmla="*/ 561006 h 1480161"/>
              <a:gd name="connsiteX36" fmla="*/ 175453 w 1502997"/>
              <a:gd name="connsiteY36" fmla="*/ 561009 h 1480161"/>
              <a:gd name="connsiteX37" fmla="*/ 297865 w 1502997"/>
              <a:gd name="connsiteY37" fmla="*/ 348986 h 1480161"/>
              <a:gd name="connsiteX38" fmla="*/ 220822 w 1502997"/>
              <a:gd name="connsiteY38" fmla="*/ 215552 h 1480161"/>
              <a:gd name="connsiteX39" fmla="*/ 315112 w 1502997"/>
              <a:gd name="connsiteY39" fmla="*/ 136431 h 1480161"/>
              <a:gd name="connsiteX40" fmla="*/ 433142 w 1502997"/>
              <a:gd name="connsiteY40" fmla="*/ 235474 h 1480161"/>
              <a:gd name="connsiteX41" fmla="*/ 663201 w 1502997"/>
              <a:gd name="connsiteY41" fmla="*/ 151739 h 1480161"/>
            </a:gdLst>
            <a:ahLst/>
            <a:cxnLst/>
            <a:rect l="l" t="t" r="r" b="b"/>
            <a:pathLst>
              <a:path w="1502997" h="1480161">
                <a:moveTo>
                  <a:pt x="751498" y="281522"/>
                </a:moveTo>
                <a:cubicBezTo>
                  <a:pt x="491529" y="281522"/>
                  <a:pt x="280782" y="492269"/>
                  <a:pt x="280782" y="752238"/>
                </a:cubicBezTo>
                <a:cubicBezTo>
                  <a:pt x="280782" y="1012207"/>
                  <a:pt x="491529" y="1222954"/>
                  <a:pt x="751498" y="1222954"/>
                </a:cubicBezTo>
                <a:cubicBezTo>
                  <a:pt x="1011467" y="1222954"/>
                  <a:pt x="1222214" y="1012207"/>
                  <a:pt x="1222214" y="752238"/>
                </a:cubicBezTo>
                <a:cubicBezTo>
                  <a:pt x="1222214" y="492269"/>
                  <a:pt x="1011467" y="281522"/>
                  <a:pt x="751498" y="281522"/>
                </a:cubicBezTo>
                <a:close/>
                <a:moveTo>
                  <a:pt x="689953" y="0"/>
                </a:moveTo>
                <a:lnTo>
                  <a:pt x="813044" y="0"/>
                </a:lnTo>
                <a:lnTo>
                  <a:pt x="839795" y="151738"/>
                </a:lnTo>
                <a:cubicBezTo>
                  <a:pt x="921374" y="163734"/>
                  <a:pt x="999653" y="192225"/>
                  <a:pt x="1069855" y="235474"/>
                </a:cubicBezTo>
                <a:lnTo>
                  <a:pt x="1069856" y="235474"/>
                </a:lnTo>
                <a:lnTo>
                  <a:pt x="1187885" y="136431"/>
                </a:lnTo>
                <a:lnTo>
                  <a:pt x="1282176" y="215552"/>
                </a:lnTo>
                <a:lnTo>
                  <a:pt x="1205132" y="348986"/>
                </a:lnTo>
                <a:cubicBezTo>
                  <a:pt x="1259915" y="410612"/>
                  <a:pt x="1301565" y="482754"/>
                  <a:pt x="1327544" y="561009"/>
                </a:cubicBezTo>
                <a:lnTo>
                  <a:pt x="1481624" y="561006"/>
                </a:lnTo>
                <a:lnTo>
                  <a:pt x="1502997" y="682224"/>
                </a:lnTo>
                <a:lnTo>
                  <a:pt x="1358208" y="734919"/>
                </a:lnTo>
                <a:cubicBezTo>
                  <a:pt x="1360562" y="817339"/>
                  <a:pt x="1346096" y="899376"/>
                  <a:pt x="1315695" y="976022"/>
                </a:cubicBezTo>
                <a:lnTo>
                  <a:pt x="1433729" y="1075059"/>
                </a:lnTo>
                <a:lnTo>
                  <a:pt x="1372185" y="1181656"/>
                </a:lnTo>
                <a:lnTo>
                  <a:pt x="1227399" y="1128955"/>
                </a:lnTo>
                <a:cubicBezTo>
                  <a:pt x="1176222" y="1193606"/>
                  <a:pt x="1112408" y="1247152"/>
                  <a:pt x="1039853" y="1286324"/>
                </a:cubicBezTo>
                <a:lnTo>
                  <a:pt x="1066612" y="1438062"/>
                </a:lnTo>
                <a:lnTo>
                  <a:pt x="950947" y="1480161"/>
                </a:lnTo>
                <a:lnTo>
                  <a:pt x="873910" y="1346722"/>
                </a:lnTo>
                <a:cubicBezTo>
                  <a:pt x="793149" y="1363352"/>
                  <a:pt x="709847" y="1363352"/>
                  <a:pt x="629086" y="1346722"/>
                </a:cubicBezTo>
                <a:lnTo>
                  <a:pt x="552050" y="1480161"/>
                </a:lnTo>
                <a:lnTo>
                  <a:pt x="436385" y="1438062"/>
                </a:lnTo>
                <a:lnTo>
                  <a:pt x="463145" y="1286324"/>
                </a:lnTo>
                <a:cubicBezTo>
                  <a:pt x="390589" y="1247152"/>
                  <a:pt x="326775" y="1193605"/>
                  <a:pt x="275598" y="1128954"/>
                </a:cubicBezTo>
                <a:lnTo>
                  <a:pt x="130812" y="1181656"/>
                </a:lnTo>
                <a:lnTo>
                  <a:pt x="69268" y="1075059"/>
                </a:lnTo>
                <a:lnTo>
                  <a:pt x="187302" y="976022"/>
                </a:lnTo>
                <a:cubicBezTo>
                  <a:pt x="156901" y="899376"/>
                  <a:pt x="142436" y="817339"/>
                  <a:pt x="144789" y="734919"/>
                </a:cubicBezTo>
                <a:lnTo>
                  <a:pt x="0" y="682224"/>
                </a:lnTo>
                <a:lnTo>
                  <a:pt x="21374" y="561006"/>
                </a:lnTo>
                <a:lnTo>
                  <a:pt x="175453" y="561009"/>
                </a:lnTo>
                <a:cubicBezTo>
                  <a:pt x="201432" y="482754"/>
                  <a:pt x="243084" y="410611"/>
                  <a:pt x="297865" y="348986"/>
                </a:cubicBezTo>
                <a:lnTo>
                  <a:pt x="220822" y="215552"/>
                </a:lnTo>
                <a:lnTo>
                  <a:pt x="315112" y="136431"/>
                </a:lnTo>
                <a:lnTo>
                  <a:pt x="433142" y="235474"/>
                </a:lnTo>
                <a:cubicBezTo>
                  <a:pt x="503345" y="192225"/>
                  <a:pt x="581623" y="163734"/>
                  <a:pt x="663201" y="151739"/>
                </a:cubicBezTo>
                <a:close/>
              </a:path>
            </a:pathLst>
          </a:custGeom>
          <a:solidFill>
            <a:schemeClr val="accent1">
              <a:lumMod val="40000"/>
              <a:lumOff val="60000"/>
            </a:schemeClr>
          </a:solidFill>
          <a:ln w="12700" cap="sq">
            <a:noFill/>
            <a:miter/>
          </a:ln>
          <a:effectLst/>
        </p:spPr>
        <p:txBody>
          <a:bodyPr vert="horz" wrap="square" lIns="91440" tIns="45720" rIns="91440" bIns="45720" rtlCol="0" anchor="ctr"/>
          <a:lstStyle/>
          <a:p>
            <a:pPr algn="ctr"/>
            <a:endParaRPr kumimoji="1" lang="zh-CN" altLang="en-US"/>
          </a:p>
        </p:txBody>
      </p:sp>
      <p:sp>
        <p:nvSpPr>
          <p:cNvPr id="5" name="标题 1"/>
          <p:cNvSpPr txBox="1"/>
          <p:nvPr/>
        </p:nvSpPr>
        <p:spPr>
          <a:xfrm rot="11931966">
            <a:off x="258771" y="2401206"/>
            <a:ext cx="1918436" cy="1918437"/>
          </a:xfrm>
          <a:prstGeom prst="arc">
            <a:avLst/>
          </a:prstGeom>
          <a:noFill/>
          <a:ln w="28575" cap="sq">
            <a:solidFill>
              <a:schemeClr val="bg1">
                <a:lumMod val="65000"/>
              </a:schemeClr>
            </a:solidFill>
            <a:miter/>
            <a:tailEnd type="stealth"/>
          </a:ln>
        </p:spPr>
        <p:txBody>
          <a:bodyPr vert="horz" wrap="square" lIns="91440" tIns="45720" rIns="91440" bIns="45720" rtlCol="0" anchor="ctr"/>
          <a:lstStyle/>
          <a:p>
            <a:pPr algn="ctr"/>
            <a:endParaRPr kumimoji="1" lang="zh-CN" altLang="en-US"/>
          </a:p>
        </p:txBody>
      </p:sp>
      <p:sp>
        <p:nvSpPr>
          <p:cNvPr id="6" name="标题 1"/>
          <p:cNvSpPr txBox="1"/>
          <p:nvPr/>
        </p:nvSpPr>
        <p:spPr>
          <a:xfrm rot="5691386">
            <a:off x="1735875" y="3094652"/>
            <a:ext cx="2033990" cy="2033989"/>
          </a:xfrm>
          <a:prstGeom prst="arc">
            <a:avLst/>
          </a:prstGeom>
          <a:noFill/>
          <a:ln w="28575" cap="sq">
            <a:solidFill>
              <a:schemeClr val="bg1">
                <a:lumMod val="65000"/>
              </a:schemeClr>
            </a:solidFill>
            <a:miter/>
            <a:tailEnd type="stealth"/>
          </a:ln>
        </p:spPr>
        <p:txBody>
          <a:bodyPr vert="horz" wrap="square" lIns="91440" tIns="45720" rIns="91440" bIns="45720" rtlCol="0" anchor="ctr"/>
          <a:lstStyle/>
          <a:p>
            <a:pPr algn="ctr"/>
            <a:endParaRPr kumimoji="1" lang="zh-CN" altLang="en-US"/>
          </a:p>
        </p:txBody>
      </p:sp>
      <p:sp>
        <p:nvSpPr>
          <p:cNvPr id="7" name="标题 1"/>
          <p:cNvSpPr txBox="1"/>
          <p:nvPr/>
        </p:nvSpPr>
        <p:spPr>
          <a:xfrm>
            <a:off x="1326020" y="2929817"/>
            <a:ext cx="484807" cy="46916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1">
              <a:lumMod val="60000"/>
              <a:lumOff val="40000"/>
            </a:schemeClr>
          </a:solidFill>
          <a:ln w="12700" cap="sq">
            <a:noFill/>
            <a:miter/>
          </a:ln>
        </p:spPr>
        <p:txBody>
          <a:bodyPr vert="horz" wrap="square" lIns="356481" tIns="548640" rIns="356481" bIns="436755" rtlCol="0" anchor="ctr"/>
          <a:lstStyle/>
          <a:p>
            <a:pPr algn="ctr"/>
            <a:endParaRPr kumimoji="1" lang="zh-CN" altLang="en-US"/>
          </a:p>
        </p:txBody>
      </p:sp>
      <p:sp>
        <p:nvSpPr>
          <p:cNvPr id="8" name="标题 1"/>
          <p:cNvSpPr txBox="1"/>
          <p:nvPr/>
        </p:nvSpPr>
        <p:spPr>
          <a:xfrm>
            <a:off x="4992566" y="1325772"/>
            <a:ext cx="6729535" cy="513645"/>
          </a:xfrm>
          <a:prstGeom prst="rect">
            <a:avLst/>
          </a:prstGeom>
          <a:noFill/>
          <a:ln>
            <a:noFill/>
          </a:ln>
        </p:spPr>
        <p:txBody>
          <a:bodyPr vert="horz" wrap="square" lIns="0" tIns="0" rIns="0" bIns="0" rtlCol="0" anchor="b"/>
          <a:lstStyle/>
          <a:p>
            <a:pPr algn="l"/>
            <a:r>
              <a:rPr kumimoji="1" lang="en-US" altLang="zh-CN" sz="2500">
                <a:ln w="12700">
                  <a:noFill/>
                </a:ln>
                <a:solidFill>
                  <a:srgbClr val="3366FF">
                    <a:alpha val="100000"/>
                  </a:srgbClr>
                </a:solidFill>
                <a:latin typeface="OPPOSans B"/>
                <a:ea typeface="OPPOSans B"/>
                <a:cs typeface="OPPOSans B"/>
              </a:rPr>
              <a:t>使用“内存”进行中转——MMIO内存控制器</a:t>
            </a:r>
            <a:endParaRPr kumimoji="1" lang="zh-CN" altLang="en-US"/>
          </a:p>
        </p:txBody>
      </p:sp>
      <p:sp>
        <p:nvSpPr>
          <p:cNvPr id="9" name="标题 1"/>
          <p:cNvSpPr txBox="1"/>
          <p:nvPr/>
        </p:nvSpPr>
        <p:spPr>
          <a:xfrm>
            <a:off x="4763965" y="1884231"/>
            <a:ext cx="6927233" cy="1543603"/>
          </a:xfrm>
          <a:prstGeom prst="rect">
            <a:avLst/>
          </a:prstGeom>
          <a:noFill/>
          <a:ln>
            <a:noFill/>
          </a:ln>
        </p:spPr>
        <p:txBody>
          <a:bodyPr vert="horz" wrap="square" lIns="0" tIns="0" rIns="0" bIns="0" rtlCol="0" anchor="t"/>
          <a:lstStyle/>
          <a:p>
            <a:pPr algn="l"/>
            <a:r>
              <a:rPr kumimoji="1" lang="en-US" altLang="zh-CN" sz="2000" dirty="0">
                <a:ln w="12700">
                  <a:noFill/>
                </a:ln>
                <a:solidFill>
                  <a:srgbClr val="333333">
                    <a:alpha val="100000"/>
                  </a:srgbClr>
                </a:solidFill>
                <a:latin typeface="幼圆" panose="02010509060101010101" pitchFamily="49" charset="-122"/>
                <a:ea typeface="幼圆" panose="02010509060101010101" pitchFamily="49" charset="-122"/>
                <a:cs typeface="OPPOSans R"/>
              </a:rPr>
              <a:t>CPU的数据输入输出只和MMIO交互，由MMIO判断读写的地址。如果读写的地址为外设地址则由MMIO控制直接从外设读写，否则对实际数据内存进行读写。通过这种方式</a:t>
            </a:r>
            <a:r>
              <a:rPr kumimoji="1" lang="en-US" altLang="zh-CN" sz="2000" b="1" dirty="0">
                <a:ln w="12700">
                  <a:noFill/>
                </a:ln>
                <a:solidFill>
                  <a:srgbClr val="333333">
                    <a:alpha val="100000"/>
                  </a:srgbClr>
                </a:solidFill>
                <a:latin typeface="幼圆" panose="02010509060101010101" pitchFamily="49" charset="-122"/>
                <a:ea typeface="幼圆" panose="02010509060101010101" pitchFamily="49" charset="-122"/>
                <a:cs typeface="OPPOSans R"/>
              </a:rPr>
              <a:t>实现了外设和内存的统一编址，控制外设和读写内存对CPU没有区别。</a:t>
            </a:r>
            <a:endParaRPr kumimoji="1" lang="zh-CN" altLang="en-US" dirty="0">
              <a:latin typeface="幼圆" panose="02010509060101010101" pitchFamily="49" charset="-122"/>
              <a:ea typeface="幼圆" panose="02010509060101010101" pitchFamily="49" charset="-122"/>
            </a:endParaRPr>
          </a:p>
        </p:txBody>
      </p:sp>
      <p:sp>
        <p:nvSpPr>
          <p:cNvPr id="10" name="标题 1"/>
          <p:cNvSpPr txBox="1"/>
          <p:nvPr/>
        </p:nvSpPr>
        <p:spPr>
          <a:xfrm>
            <a:off x="4575440" y="1582665"/>
            <a:ext cx="187184" cy="187184"/>
          </a:xfrm>
          <a:prstGeom prst="rect">
            <a:avLst/>
          </a:prstGeom>
          <a:solidFill>
            <a:schemeClr val="bg1">
              <a:lumMod val="85000"/>
            </a:schemeClr>
          </a:solidFill>
          <a:ln w="3175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4992566" y="3914287"/>
            <a:ext cx="6190937" cy="486715"/>
          </a:xfrm>
          <a:prstGeom prst="rect">
            <a:avLst/>
          </a:prstGeom>
          <a:noFill/>
          <a:ln>
            <a:noFill/>
          </a:ln>
        </p:spPr>
        <p:txBody>
          <a:bodyPr vert="horz" wrap="square" lIns="0" tIns="0" rIns="0" bIns="0" rtlCol="0" anchor="b"/>
          <a:lstStyle/>
          <a:p>
            <a:pPr algn="l"/>
            <a:r>
              <a:rPr kumimoji="1" lang="en-US" altLang="zh-CN" sz="2500">
                <a:ln w="12700">
                  <a:noFill/>
                </a:ln>
                <a:solidFill>
                  <a:srgbClr val="3366FF">
                    <a:alpha val="100000"/>
                  </a:srgbClr>
                </a:solidFill>
                <a:latin typeface="OPPOSans B"/>
                <a:ea typeface="OPPOSans B"/>
                <a:cs typeface="OPPOSans B"/>
              </a:rPr>
              <a:t>使用C语言编写代码——交叉编译和链接</a:t>
            </a:r>
            <a:endParaRPr kumimoji="1" lang="zh-CN" altLang="en-US"/>
          </a:p>
        </p:txBody>
      </p:sp>
      <p:sp>
        <p:nvSpPr>
          <p:cNvPr id="12" name="标题 1"/>
          <p:cNvSpPr txBox="1"/>
          <p:nvPr/>
        </p:nvSpPr>
        <p:spPr>
          <a:xfrm>
            <a:off x="4865565" y="4413185"/>
            <a:ext cx="6724033" cy="1543603"/>
          </a:xfrm>
          <a:prstGeom prst="rect">
            <a:avLst/>
          </a:prstGeom>
          <a:noFill/>
          <a:ln>
            <a:noFill/>
          </a:ln>
        </p:spPr>
        <p:txBody>
          <a:bodyPr vert="horz" wrap="square" lIns="0" tIns="0" rIns="0" bIns="0" rtlCol="0" anchor="t"/>
          <a:lstStyle/>
          <a:p>
            <a:pPr algn="l"/>
            <a:r>
              <a:rPr kumimoji="1" lang="en-US" altLang="zh-CN" sz="2000" dirty="0">
                <a:ln w="12700">
                  <a:noFill/>
                </a:ln>
                <a:solidFill>
                  <a:srgbClr val="333333">
                    <a:alpha val="100000"/>
                  </a:srgbClr>
                </a:solidFill>
                <a:latin typeface="幼圆" panose="02010509060101010101" pitchFamily="49" charset="-122"/>
                <a:ea typeface="幼圆" panose="02010509060101010101" pitchFamily="49" charset="-122"/>
                <a:cs typeface="OPPOSans R"/>
              </a:rPr>
              <a:t>使用WSL配置了交叉编译环境，可以直接使用C进行开发。</a:t>
            </a:r>
            <a:r>
              <a:rPr kumimoji="1" lang="en-US" altLang="zh-CN" sz="2000" b="1" dirty="0">
                <a:ln w="12700">
                  <a:noFill/>
                </a:ln>
                <a:solidFill>
                  <a:srgbClr val="333333">
                    <a:alpha val="100000"/>
                  </a:srgbClr>
                </a:solidFill>
                <a:latin typeface="幼圆" panose="02010509060101010101" pitchFamily="49" charset="-122"/>
                <a:ea typeface="幼圆" panose="02010509060101010101" pitchFamily="49" charset="-122"/>
                <a:cs typeface="OPPOSans R"/>
              </a:rPr>
              <a:t>支持C语言的分支循环、函数定义调用等功能，支持C程序控制外设。</a:t>
            </a:r>
            <a:r>
              <a:rPr kumimoji="1" lang="en-US" altLang="zh-CN" sz="2000" dirty="0">
                <a:ln w="12700">
                  <a:noFill/>
                </a:ln>
                <a:solidFill>
                  <a:srgbClr val="333333">
                    <a:alpha val="100000"/>
                  </a:srgbClr>
                </a:solidFill>
                <a:latin typeface="幼圆" panose="02010509060101010101" pitchFamily="49" charset="-122"/>
                <a:ea typeface="幼圆" panose="02010509060101010101" pitchFamily="49" charset="-122"/>
                <a:cs typeface="OPPOSans R"/>
              </a:rPr>
              <a:t>程序编译为riscv指令后通过链接脚本设置入口指令位置和数据区位置。</a:t>
            </a:r>
            <a:r>
              <a:rPr kumimoji="1" lang="zh-CN" altLang="en-US" sz="2000" dirty="0">
                <a:ln w="12700">
                  <a:noFill/>
                </a:ln>
                <a:solidFill>
                  <a:srgbClr val="333333">
                    <a:alpha val="100000"/>
                  </a:srgbClr>
                </a:solidFill>
                <a:latin typeface="幼圆" panose="02010509060101010101" pitchFamily="49" charset="-122"/>
                <a:ea typeface="幼圆" panose="02010509060101010101" pitchFamily="49" charset="-122"/>
                <a:cs typeface="OPPOSans R"/>
              </a:rPr>
              <a:t>同时编写了</a:t>
            </a:r>
            <a:r>
              <a:rPr kumimoji="1" lang="en-US" altLang="zh-CN" sz="2000" dirty="0" err="1">
                <a:ln w="12700">
                  <a:noFill/>
                </a:ln>
                <a:solidFill>
                  <a:srgbClr val="333333">
                    <a:alpha val="100000"/>
                  </a:srgbClr>
                </a:solidFill>
                <a:latin typeface="幼圆" panose="02010509060101010101" pitchFamily="49" charset="-122"/>
                <a:ea typeface="幼圆" panose="02010509060101010101" pitchFamily="49" charset="-122"/>
                <a:cs typeface="OPPOSans R"/>
              </a:rPr>
              <a:t>MakeFile</a:t>
            </a:r>
            <a:r>
              <a:rPr kumimoji="1" lang="zh-CN" altLang="en-US" sz="2000" dirty="0">
                <a:ln w="12700">
                  <a:noFill/>
                </a:ln>
                <a:solidFill>
                  <a:srgbClr val="333333">
                    <a:alpha val="100000"/>
                  </a:srgbClr>
                </a:solidFill>
                <a:latin typeface="幼圆" panose="02010509060101010101" pitchFamily="49" charset="-122"/>
                <a:ea typeface="幼圆" panose="02010509060101010101" pitchFamily="49" charset="-122"/>
                <a:cs typeface="OPPOSans R"/>
              </a:rPr>
              <a:t>脚本自动生成</a:t>
            </a:r>
            <a:r>
              <a:rPr kumimoji="1" lang="en-US" altLang="zh-CN" sz="2000" dirty="0">
                <a:ln w="12700">
                  <a:noFill/>
                </a:ln>
                <a:solidFill>
                  <a:srgbClr val="333333">
                    <a:alpha val="100000"/>
                  </a:srgbClr>
                </a:solidFill>
                <a:latin typeface="幼圆" panose="02010509060101010101" pitchFamily="49" charset="-122"/>
                <a:ea typeface="幼圆" panose="02010509060101010101" pitchFamily="49" charset="-122"/>
                <a:cs typeface="OPPOSans R"/>
              </a:rPr>
              <a:t>COE</a:t>
            </a:r>
            <a:r>
              <a:rPr kumimoji="1" lang="zh-CN" altLang="en-US" sz="2000" dirty="0">
                <a:ln w="12700">
                  <a:noFill/>
                </a:ln>
                <a:solidFill>
                  <a:srgbClr val="333333">
                    <a:alpha val="100000"/>
                  </a:srgbClr>
                </a:solidFill>
                <a:latin typeface="幼圆" panose="02010509060101010101" pitchFamily="49" charset="-122"/>
                <a:ea typeface="幼圆" panose="02010509060101010101" pitchFamily="49" charset="-122"/>
                <a:cs typeface="OPPOSans R"/>
              </a:rPr>
              <a:t>文件。</a:t>
            </a:r>
            <a:r>
              <a:rPr kumimoji="1" lang="en-US" altLang="zh-CN" sz="2000" dirty="0" err="1">
                <a:ln w="12700">
                  <a:noFill/>
                </a:ln>
                <a:solidFill>
                  <a:srgbClr val="333333">
                    <a:alpha val="100000"/>
                  </a:srgbClr>
                </a:solidFill>
                <a:latin typeface="幼圆" panose="02010509060101010101" pitchFamily="49" charset="-122"/>
                <a:ea typeface="幼圆" panose="02010509060101010101" pitchFamily="49" charset="-122"/>
                <a:cs typeface="OPPOSans R"/>
              </a:rPr>
              <a:t>C开发环境完全手工实现，没有用到高级综合</a:t>
            </a:r>
            <a:r>
              <a:rPr kumimoji="1" lang="en-US" altLang="zh-CN" sz="2000" dirty="0">
                <a:ln w="12700">
                  <a:noFill/>
                </a:ln>
                <a:solidFill>
                  <a:srgbClr val="333333">
                    <a:alpha val="100000"/>
                  </a:srgbClr>
                </a:solidFill>
                <a:latin typeface="幼圆" panose="02010509060101010101" pitchFamily="49" charset="-122"/>
                <a:ea typeface="幼圆" panose="02010509060101010101" pitchFamily="49" charset="-122"/>
                <a:cs typeface="OPPOSans R"/>
              </a:rPr>
              <a:t>。</a:t>
            </a:r>
            <a:endParaRPr kumimoji="1" lang="zh-CN" altLang="en-US" dirty="0">
              <a:latin typeface="幼圆" panose="02010509060101010101" pitchFamily="49" charset="-122"/>
              <a:ea typeface="幼圆" panose="02010509060101010101" pitchFamily="49" charset="-122"/>
            </a:endParaRPr>
          </a:p>
        </p:txBody>
      </p:sp>
      <p:sp>
        <p:nvSpPr>
          <p:cNvPr id="13" name="标题 1"/>
          <p:cNvSpPr txBox="1"/>
          <p:nvPr/>
        </p:nvSpPr>
        <p:spPr>
          <a:xfrm>
            <a:off x="4575440" y="4144250"/>
            <a:ext cx="187184" cy="187184"/>
          </a:xfrm>
          <a:prstGeom prst="rect">
            <a:avLst/>
          </a:prstGeom>
          <a:solidFill>
            <a:schemeClr val="bg1">
              <a:lumMod val="85000"/>
            </a:schemeClr>
          </a:solidFill>
          <a:ln w="3175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2318943" y="3220070"/>
            <a:ext cx="1748920" cy="1722347"/>
          </a:xfrm>
          <a:custGeom>
            <a:avLst/>
            <a:gdLst>
              <a:gd name="connsiteX0" fmla="*/ 1006670 w 2013338"/>
              <a:gd name="connsiteY0" fmla="*/ 339543 h 1982748"/>
              <a:gd name="connsiteX1" fmla="*/ 338550 w 2013338"/>
              <a:gd name="connsiteY1" fmla="*/ 1007661 h 1982748"/>
              <a:gd name="connsiteX2" fmla="*/ 1006670 w 2013338"/>
              <a:gd name="connsiteY2" fmla="*/ 1675779 h 1982748"/>
              <a:gd name="connsiteX3" fmla="*/ 1674790 w 2013338"/>
              <a:gd name="connsiteY3" fmla="*/ 1007661 h 1982748"/>
              <a:gd name="connsiteX4" fmla="*/ 1006670 w 2013338"/>
              <a:gd name="connsiteY4" fmla="*/ 339543 h 1982748"/>
              <a:gd name="connsiteX5" fmla="*/ 924226 w 2013338"/>
              <a:gd name="connsiteY5" fmla="*/ 0 h 1982748"/>
              <a:gd name="connsiteX6" fmla="*/ 1089113 w 2013338"/>
              <a:gd name="connsiteY6" fmla="*/ 0 h 1982748"/>
              <a:gd name="connsiteX7" fmla="*/ 1124947 w 2013338"/>
              <a:gd name="connsiteY7" fmla="*/ 203261 h 1982748"/>
              <a:gd name="connsiteX8" fmla="*/ 1433123 w 2013338"/>
              <a:gd name="connsiteY8" fmla="*/ 315428 h 1982748"/>
              <a:gd name="connsiteX9" fmla="*/ 1433124 w 2013338"/>
              <a:gd name="connsiteY9" fmla="*/ 315428 h 1982748"/>
              <a:gd name="connsiteX10" fmla="*/ 1591230 w 2013338"/>
              <a:gd name="connsiteY10" fmla="*/ 182755 h 1982748"/>
              <a:gd name="connsiteX11" fmla="*/ 1717537 w 2013338"/>
              <a:gd name="connsiteY11" fmla="*/ 288741 h 1982748"/>
              <a:gd name="connsiteX12" fmla="*/ 1614333 w 2013338"/>
              <a:gd name="connsiteY12" fmla="*/ 467483 h 1982748"/>
              <a:gd name="connsiteX13" fmla="*/ 1778310 w 2013338"/>
              <a:gd name="connsiteY13" fmla="*/ 751499 h 1982748"/>
              <a:gd name="connsiteX14" fmla="*/ 1984707 w 2013338"/>
              <a:gd name="connsiteY14" fmla="*/ 751494 h 1982748"/>
              <a:gd name="connsiteX15" fmla="*/ 2013338 w 2013338"/>
              <a:gd name="connsiteY15" fmla="*/ 913873 h 1982748"/>
              <a:gd name="connsiteX16" fmla="*/ 1819386 w 2013338"/>
              <a:gd name="connsiteY16" fmla="*/ 984460 h 1982748"/>
              <a:gd name="connsiteX17" fmla="*/ 1762438 w 2013338"/>
              <a:gd name="connsiteY17" fmla="*/ 1307429 h 1982748"/>
              <a:gd name="connsiteX18" fmla="*/ 1920551 w 2013338"/>
              <a:gd name="connsiteY18" fmla="*/ 1440094 h 1982748"/>
              <a:gd name="connsiteX19" fmla="*/ 1838109 w 2013338"/>
              <a:gd name="connsiteY19" fmla="*/ 1582886 h 1982748"/>
              <a:gd name="connsiteX20" fmla="*/ 1644161 w 2013338"/>
              <a:gd name="connsiteY20" fmla="*/ 1512290 h 1982748"/>
              <a:gd name="connsiteX21" fmla="*/ 1392933 w 2013338"/>
              <a:gd name="connsiteY21" fmla="*/ 1723094 h 1982748"/>
              <a:gd name="connsiteX22" fmla="*/ 1428779 w 2013338"/>
              <a:gd name="connsiteY22" fmla="*/ 1926354 h 1982748"/>
              <a:gd name="connsiteX23" fmla="*/ 1273840 w 2013338"/>
              <a:gd name="connsiteY23" fmla="*/ 1982748 h 1982748"/>
              <a:gd name="connsiteX24" fmla="*/ 1170645 w 2013338"/>
              <a:gd name="connsiteY24" fmla="*/ 1804001 h 1982748"/>
              <a:gd name="connsiteX25" fmla="*/ 842692 w 2013338"/>
              <a:gd name="connsiteY25" fmla="*/ 1804001 h 1982748"/>
              <a:gd name="connsiteX26" fmla="*/ 739498 w 2013338"/>
              <a:gd name="connsiteY26" fmla="*/ 1982748 h 1982748"/>
              <a:gd name="connsiteX27" fmla="*/ 584559 w 2013338"/>
              <a:gd name="connsiteY27" fmla="*/ 1926354 h 1982748"/>
              <a:gd name="connsiteX28" fmla="*/ 620405 w 2013338"/>
              <a:gd name="connsiteY28" fmla="*/ 1723094 h 1982748"/>
              <a:gd name="connsiteX29" fmla="*/ 369177 w 2013338"/>
              <a:gd name="connsiteY29" fmla="*/ 1512289 h 1982748"/>
              <a:gd name="connsiteX30" fmla="*/ 175229 w 2013338"/>
              <a:gd name="connsiteY30" fmla="*/ 1582886 h 1982748"/>
              <a:gd name="connsiteX31" fmla="*/ 92788 w 2013338"/>
              <a:gd name="connsiteY31" fmla="*/ 1440094 h 1982748"/>
              <a:gd name="connsiteX32" fmla="*/ 250900 w 2013338"/>
              <a:gd name="connsiteY32" fmla="*/ 1307429 h 1982748"/>
              <a:gd name="connsiteX33" fmla="*/ 193952 w 2013338"/>
              <a:gd name="connsiteY33" fmla="*/ 984460 h 1982748"/>
              <a:gd name="connsiteX34" fmla="*/ 0 w 2013338"/>
              <a:gd name="connsiteY34" fmla="*/ 913873 h 1982748"/>
              <a:gd name="connsiteX35" fmla="*/ 28631 w 2013338"/>
              <a:gd name="connsiteY35" fmla="*/ 751494 h 1982748"/>
              <a:gd name="connsiteX36" fmla="*/ 235028 w 2013338"/>
              <a:gd name="connsiteY36" fmla="*/ 751499 h 1982748"/>
              <a:gd name="connsiteX37" fmla="*/ 399005 w 2013338"/>
              <a:gd name="connsiteY37" fmla="*/ 467483 h 1982748"/>
              <a:gd name="connsiteX38" fmla="*/ 295801 w 2013338"/>
              <a:gd name="connsiteY38" fmla="*/ 288741 h 1982748"/>
              <a:gd name="connsiteX39" fmla="*/ 422108 w 2013338"/>
              <a:gd name="connsiteY39" fmla="*/ 182755 h 1982748"/>
              <a:gd name="connsiteX40" fmla="*/ 580214 w 2013338"/>
              <a:gd name="connsiteY40" fmla="*/ 315428 h 1982748"/>
              <a:gd name="connsiteX41" fmla="*/ 888390 w 2013338"/>
              <a:gd name="connsiteY41" fmla="*/ 203262 h 1982748"/>
            </a:gdLst>
            <a:ahLst/>
            <a:cxnLst/>
            <a:rect l="l" t="t" r="r" b="b"/>
            <a:pathLst>
              <a:path w="2013338" h="1982748">
                <a:moveTo>
                  <a:pt x="1006670" y="339543"/>
                </a:moveTo>
                <a:cubicBezTo>
                  <a:pt x="637678" y="339543"/>
                  <a:pt x="338550" y="638670"/>
                  <a:pt x="338550" y="1007661"/>
                </a:cubicBezTo>
                <a:cubicBezTo>
                  <a:pt x="338550" y="1376652"/>
                  <a:pt x="637678" y="1675779"/>
                  <a:pt x="1006670" y="1675779"/>
                </a:cubicBezTo>
                <a:cubicBezTo>
                  <a:pt x="1375662" y="1675779"/>
                  <a:pt x="1674790" y="1376652"/>
                  <a:pt x="1674790" y="1007661"/>
                </a:cubicBezTo>
                <a:cubicBezTo>
                  <a:pt x="1674790" y="638670"/>
                  <a:pt x="1375662" y="339543"/>
                  <a:pt x="1006670" y="339543"/>
                </a:cubicBezTo>
                <a:close/>
                <a:moveTo>
                  <a:pt x="924226" y="0"/>
                </a:moveTo>
                <a:lnTo>
                  <a:pt x="1089113" y="0"/>
                </a:lnTo>
                <a:lnTo>
                  <a:pt x="1124947" y="203261"/>
                </a:lnTo>
                <a:cubicBezTo>
                  <a:pt x="1234226" y="219329"/>
                  <a:pt x="1339084" y="257494"/>
                  <a:pt x="1433123" y="315428"/>
                </a:cubicBezTo>
                <a:lnTo>
                  <a:pt x="1433124" y="315428"/>
                </a:lnTo>
                <a:lnTo>
                  <a:pt x="1591230" y="182755"/>
                </a:lnTo>
                <a:lnTo>
                  <a:pt x="1717537" y="288741"/>
                </a:lnTo>
                <a:lnTo>
                  <a:pt x="1614333" y="467483"/>
                </a:lnTo>
                <a:cubicBezTo>
                  <a:pt x="1687717" y="550035"/>
                  <a:pt x="1743510" y="646672"/>
                  <a:pt x="1778310" y="751499"/>
                </a:cubicBezTo>
                <a:lnTo>
                  <a:pt x="1984707" y="751494"/>
                </a:lnTo>
                <a:lnTo>
                  <a:pt x="2013338" y="913873"/>
                </a:lnTo>
                <a:lnTo>
                  <a:pt x="1819386" y="984460"/>
                </a:lnTo>
                <a:cubicBezTo>
                  <a:pt x="1822539" y="1094866"/>
                  <a:pt x="1803162" y="1204758"/>
                  <a:pt x="1762438" y="1307429"/>
                </a:cubicBezTo>
                <a:lnTo>
                  <a:pt x="1920551" y="1440094"/>
                </a:lnTo>
                <a:lnTo>
                  <a:pt x="1838109" y="1582886"/>
                </a:lnTo>
                <a:lnTo>
                  <a:pt x="1644161" y="1512290"/>
                </a:lnTo>
                <a:cubicBezTo>
                  <a:pt x="1575607" y="1598894"/>
                  <a:pt x="1490125" y="1670621"/>
                  <a:pt x="1392933" y="1723094"/>
                </a:cubicBezTo>
                <a:lnTo>
                  <a:pt x="1428779" y="1926354"/>
                </a:lnTo>
                <a:lnTo>
                  <a:pt x="1273840" y="1982748"/>
                </a:lnTo>
                <a:lnTo>
                  <a:pt x="1170645" y="1804001"/>
                </a:lnTo>
                <a:cubicBezTo>
                  <a:pt x="1062462" y="1826277"/>
                  <a:pt x="950874" y="1826277"/>
                  <a:pt x="842692" y="1804001"/>
                </a:cubicBezTo>
                <a:lnTo>
                  <a:pt x="739498" y="1982748"/>
                </a:lnTo>
                <a:lnTo>
                  <a:pt x="584559" y="1926354"/>
                </a:lnTo>
                <a:lnTo>
                  <a:pt x="620405" y="1723094"/>
                </a:lnTo>
                <a:cubicBezTo>
                  <a:pt x="523213" y="1670621"/>
                  <a:pt x="437731" y="1598893"/>
                  <a:pt x="369177" y="1512289"/>
                </a:cubicBezTo>
                <a:lnTo>
                  <a:pt x="175229" y="1582886"/>
                </a:lnTo>
                <a:lnTo>
                  <a:pt x="92788" y="1440094"/>
                </a:lnTo>
                <a:lnTo>
                  <a:pt x="250900" y="1307429"/>
                </a:lnTo>
                <a:cubicBezTo>
                  <a:pt x="210177" y="1204758"/>
                  <a:pt x="190800" y="1094866"/>
                  <a:pt x="193952" y="984460"/>
                </a:cubicBezTo>
                <a:lnTo>
                  <a:pt x="0" y="913873"/>
                </a:lnTo>
                <a:lnTo>
                  <a:pt x="28631" y="751494"/>
                </a:lnTo>
                <a:lnTo>
                  <a:pt x="235028" y="751499"/>
                </a:lnTo>
                <a:cubicBezTo>
                  <a:pt x="269828" y="646672"/>
                  <a:pt x="325623" y="550034"/>
                  <a:pt x="399005" y="467483"/>
                </a:cubicBezTo>
                <a:lnTo>
                  <a:pt x="295801" y="288741"/>
                </a:lnTo>
                <a:lnTo>
                  <a:pt x="422108" y="182755"/>
                </a:lnTo>
                <a:lnTo>
                  <a:pt x="580214" y="315428"/>
                </a:lnTo>
                <a:cubicBezTo>
                  <a:pt x="674255" y="257494"/>
                  <a:pt x="779113" y="219329"/>
                  <a:pt x="888390" y="203262"/>
                </a:cubicBezTo>
                <a:close/>
              </a:path>
            </a:pathLst>
          </a:custGeom>
          <a:solidFill>
            <a:schemeClr val="accent1"/>
          </a:solidFill>
          <a:ln w="12700" cap="sq">
            <a:noFill/>
            <a:miter/>
          </a:ln>
        </p:spPr>
        <p:txBody>
          <a:bodyPr vert="horz" wrap="square" lIns="356481" tIns="548640" rIns="356481" bIns="436755" rtlCol="0" anchor="ctr"/>
          <a:lstStyle/>
          <a:p>
            <a:pPr algn="ctr"/>
            <a:endParaRPr kumimoji="1" lang="zh-CN" altLang="en-US"/>
          </a:p>
        </p:txBody>
      </p:sp>
      <p:sp>
        <p:nvSpPr>
          <p:cNvPr id="15" name="标题 1"/>
          <p:cNvSpPr txBox="1"/>
          <p:nvPr/>
        </p:nvSpPr>
        <p:spPr>
          <a:xfrm>
            <a:off x="2953899" y="3872888"/>
            <a:ext cx="472141" cy="445003"/>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solidFill>
          <a:ln w="12700" cap="sq">
            <a:noFill/>
            <a:miter/>
          </a:ln>
        </p:spPr>
        <p:txBody>
          <a:bodyPr vert="horz" wrap="square" lIns="356481" tIns="548640" rIns="356481" bIns="436755" rtlCol="0" anchor="ctr"/>
          <a:lstStyle/>
          <a:p>
            <a:pPr algn="ctr"/>
            <a:endParaRPr kumimoji="1" lang="zh-CN" altLang="en-US"/>
          </a:p>
        </p:txBody>
      </p:sp>
      <p:sp>
        <p:nvSpPr>
          <p:cNvPr id="16" name="标题 1"/>
          <p:cNvSpPr txBox="1"/>
          <p:nvPr/>
        </p:nvSpPr>
        <p:spPr>
          <a:xfrm>
            <a:off x="1037520" y="721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CPU与外设交互</a:t>
            </a:r>
            <a:endParaRPr kumimoji="1" lang="zh-CN" altLang="en-US"/>
          </a:p>
        </p:txBody>
      </p:sp>
      <p:sp>
        <p:nvSpPr>
          <p:cNvPr id="17" name="标题 1"/>
          <p:cNvSpPr txBox="1"/>
          <p:nvPr/>
        </p:nvSpPr>
        <p:spPr>
          <a:xfrm>
            <a:off x="330740" y="695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844" y="852299"/>
            <a:ext cx="6898953" cy="6005701"/>
          </a:xfrm>
          <a:prstGeom prst="rect">
            <a:avLst/>
          </a:prstGeom>
        </p:spPr>
      </p:pic>
      <p:pic>
        <p:nvPicPr>
          <p:cNvPr id="3" name="图片 2"/>
          <p:cNvPicPr>
            <a:picLocks noChangeAspect="1"/>
          </p:cNvPicPr>
          <p:nvPr/>
        </p:nvPicPr>
        <p:blipFill>
          <a:blip r:embed="rId3">
            <a:alphaModFix/>
          </a:blip>
          <a:srcRect/>
          <a:stretch>
            <a:fillRect/>
          </a:stretch>
        </p:blipFill>
        <p:spPr>
          <a:xfrm>
            <a:off x="6160787" y="0"/>
            <a:ext cx="6029926" cy="6858000"/>
          </a:xfrm>
          <a:prstGeom prst="rect">
            <a:avLst/>
          </a:prstGeom>
        </p:spPr>
      </p:pic>
      <p:sp>
        <p:nvSpPr>
          <p:cNvPr id="4" name="标题 1"/>
          <p:cNvSpPr txBox="1"/>
          <p:nvPr/>
        </p:nvSpPr>
        <p:spPr>
          <a:xfrm>
            <a:off x="1088320" y="3781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CPU与外设交互</a:t>
            </a:r>
            <a:endParaRPr kumimoji="1" lang="zh-CN" altLang="en-US"/>
          </a:p>
        </p:txBody>
      </p:sp>
      <p:sp>
        <p:nvSpPr>
          <p:cNvPr id="5" name="标题 1"/>
          <p:cNvSpPr txBox="1"/>
          <p:nvPr/>
        </p:nvSpPr>
        <p:spPr>
          <a:xfrm>
            <a:off x="432340" y="3267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2635250" y="1054100"/>
            <a:ext cx="1638300" cy="279400"/>
          </a:xfrm>
          <a:prstGeom prst="rect">
            <a:avLst/>
          </a:prstGeom>
          <a:noFill/>
        </p:spPr>
        <p:txBody>
          <a:bodyPr vert="horz" wrap="square" lIns="0" tIns="0" rIns="0" bIns="0" rtlCol="0" anchor="ctr">
            <a:spAutoFit/>
          </a:bodyPr>
          <a:lstStyle/>
          <a:p>
            <a:pPr algn="l"/>
            <a:r>
              <a:rPr kumimoji="1" lang="en-US" altLang="zh-CN" sz="2000">
                <a:ln w="12700">
                  <a:noFill/>
                </a:ln>
                <a:solidFill>
                  <a:srgbClr val="3366FF">
                    <a:alpha val="100000"/>
                  </a:srgbClr>
                </a:solidFill>
                <a:latin typeface="Source Han Sans"/>
                <a:ea typeface="Source Han Sans"/>
                <a:cs typeface="Source Han Sans"/>
              </a:rPr>
              <a:t>程序控制层次</a:t>
            </a:r>
            <a:endParaRPr kumimoji="1" lang="zh-CN" altLang="en-US"/>
          </a:p>
        </p:txBody>
      </p:sp>
      <p:sp>
        <p:nvSpPr>
          <p:cNvPr id="7" name="标题 1"/>
          <p:cNvSpPr txBox="1"/>
          <p:nvPr/>
        </p:nvSpPr>
        <p:spPr>
          <a:xfrm>
            <a:off x="8604250" y="6070600"/>
            <a:ext cx="1638300" cy="279400"/>
          </a:xfrm>
          <a:prstGeom prst="rect">
            <a:avLst/>
          </a:prstGeom>
          <a:noFill/>
        </p:spPr>
        <p:txBody>
          <a:bodyPr vert="horz" wrap="square" lIns="0" tIns="0" rIns="0" bIns="0" rtlCol="0" anchor="ctr">
            <a:spAutoFit/>
          </a:bodyPr>
          <a:lstStyle/>
          <a:p>
            <a:pPr algn="l"/>
            <a:r>
              <a:rPr kumimoji="1" lang="en-US" altLang="zh-CN" sz="2000">
                <a:ln w="12700">
                  <a:noFill/>
                </a:ln>
                <a:solidFill>
                  <a:srgbClr val="3366FF">
                    <a:alpha val="100000"/>
                  </a:srgbClr>
                </a:solidFill>
                <a:latin typeface="Source Han Sans"/>
                <a:ea typeface="Source Han Sans"/>
                <a:cs typeface="Source Han Sans"/>
              </a:rPr>
              <a:t>统一内存区域</a:t>
            </a: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V="1">
            <a:off x="25914" y="-1"/>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0" y="3198686"/>
            <a:ext cx="4239892" cy="3659315"/>
          </a:xfrm>
          <a:custGeom>
            <a:avLst/>
            <a:gdLst>
              <a:gd name="connsiteX0" fmla="*/ 4238139 w 4239892"/>
              <a:gd name="connsiteY0" fmla="*/ 3574006 h 3659315"/>
              <a:gd name="connsiteX1" fmla="*/ 4239892 w 4239892"/>
              <a:gd name="connsiteY1" fmla="*/ 3575758 h 3659315"/>
              <a:gd name="connsiteX2" fmla="*/ 4238139 w 4239892"/>
              <a:gd name="connsiteY2" fmla="*/ 3577509 h 3659315"/>
              <a:gd name="connsiteX3" fmla="*/ 4236387 w 4239892"/>
              <a:gd name="connsiteY3" fmla="*/ 3575758 h 3659315"/>
              <a:gd name="connsiteX4" fmla="*/ 4238139 w 4239892"/>
              <a:gd name="connsiteY4" fmla="*/ 3574006 h 3659315"/>
              <a:gd name="connsiteX5" fmla="*/ 3642471 w 4239892"/>
              <a:gd name="connsiteY5" fmla="*/ 3552983 h 3659315"/>
              <a:gd name="connsiteX6" fmla="*/ 3668751 w 4239892"/>
              <a:gd name="connsiteY6" fmla="*/ 3577511 h 3659315"/>
              <a:gd name="connsiteX7" fmla="*/ 3642471 w 4239892"/>
              <a:gd name="connsiteY7" fmla="*/ 3602039 h 3659315"/>
              <a:gd name="connsiteX8" fmla="*/ 3616191 w 4239892"/>
              <a:gd name="connsiteY8" fmla="*/ 3577511 h 3659315"/>
              <a:gd name="connsiteX9" fmla="*/ 3642471 w 4239892"/>
              <a:gd name="connsiteY9" fmla="*/ 3552983 h 3659315"/>
              <a:gd name="connsiteX10" fmla="*/ 3046803 w 4239892"/>
              <a:gd name="connsiteY10" fmla="*/ 3517943 h 3659315"/>
              <a:gd name="connsiteX11" fmla="*/ 3104618 w 4239892"/>
              <a:gd name="connsiteY11" fmla="*/ 3575759 h 3659315"/>
              <a:gd name="connsiteX12" fmla="*/ 3046803 w 4239892"/>
              <a:gd name="connsiteY12" fmla="*/ 3633574 h 3659315"/>
              <a:gd name="connsiteX13" fmla="*/ 2988988 w 4239892"/>
              <a:gd name="connsiteY13" fmla="*/ 3575759 h 3659315"/>
              <a:gd name="connsiteX14" fmla="*/ 3046803 w 4239892"/>
              <a:gd name="connsiteY14" fmla="*/ 3517943 h 3659315"/>
              <a:gd name="connsiteX15" fmla="*/ 2452887 w 4239892"/>
              <a:gd name="connsiteY15" fmla="*/ 3486409 h 3659315"/>
              <a:gd name="connsiteX16" fmla="*/ 2543988 w 4239892"/>
              <a:gd name="connsiteY16" fmla="*/ 3577511 h 3659315"/>
              <a:gd name="connsiteX17" fmla="*/ 2517305 w 4239892"/>
              <a:gd name="connsiteY17" fmla="*/ 3641930 h 3659315"/>
              <a:gd name="connsiteX18" fmla="*/ 2491520 w 4239892"/>
              <a:gd name="connsiteY18" fmla="*/ 3659315 h 3659315"/>
              <a:gd name="connsiteX19" fmla="*/ 2414254 w 4239892"/>
              <a:gd name="connsiteY19" fmla="*/ 3659315 h 3659315"/>
              <a:gd name="connsiteX20" fmla="*/ 2388468 w 4239892"/>
              <a:gd name="connsiteY20" fmla="*/ 3641930 h 3659315"/>
              <a:gd name="connsiteX21" fmla="*/ 2361784 w 4239892"/>
              <a:gd name="connsiteY21" fmla="*/ 3577511 h 3659315"/>
              <a:gd name="connsiteX22" fmla="*/ 2452887 w 4239892"/>
              <a:gd name="connsiteY22" fmla="*/ 3486409 h 3659315"/>
              <a:gd name="connsiteX23" fmla="*/ 1857218 w 4239892"/>
              <a:gd name="connsiteY23" fmla="*/ 3454874 h 3659315"/>
              <a:gd name="connsiteX24" fmla="*/ 1979856 w 4239892"/>
              <a:gd name="connsiteY24" fmla="*/ 3577511 h 3659315"/>
              <a:gd name="connsiteX25" fmla="*/ 1970219 w 4239892"/>
              <a:gd name="connsiteY25" fmla="*/ 3625248 h 3659315"/>
              <a:gd name="connsiteX26" fmla="*/ 1947250 w 4239892"/>
              <a:gd name="connsiteY26" fmla="*/ 3659315 h 3659315"/>
              <a:gd name="connsiteX27" fmla="*/ 1767186 w 4239892"/>
              <a:gd name="connsiteY27" fmla="*/ 3659315 h 3659315"/>
              <a:gd name="connsiteX28" fmla="*/ 1744218 w 4239892"/>
              <a:gd name="connsiteY28" fmla="*/ 3625248 h 3659315"/>
              <a:gd name="connsiteX29" fmla="*/ 1734580 w 4239892"/>
              <a:gd name="connsiteY29" fmla="*/ 3577511 h 3659315"/>
              <a:gd name="connsiteX30" fmla="*/ 1857218 w 4239892"/>
              <a:gd name="connsiteY30" fmla="*/ 3454874 h 3659315"/>
              <a:gd name="connsiteX31" fmla="*/ 1263302 w 4239892"/>
              <a:gd name="connsiteY31" fmla="*/ 3426842 h 3659315"/>
              <a:gd name="connsiteX32" fmla="*/ 1415723 w 4239892"/>
              <a:gd name="connsiteY32" fmla="*/ 3577511 h 3659315"/>
              <a:gd name="connsiteX33" fmla="*/ 1403745 w 4239892"/>
              <a:gd name="connsiteY33" fmla="*/ 3636158 h 3659315"/>
              <a:gd name="connsiteX34" fmla="*/ 1387951 w 4239892"/>
              <a:gd name="connsiteY34" fmla="*/ 3659315 h 3659315"/>
              <a:gd name="connsiteX35" fmla="*/ 1138654 w 4239892"/>
              <a:gd name="connsiteY35" fmla="*/ 3659315 h 3659315"/>
              <a:gd name="connsiteX36" fmla="*/ 1122859 w 4239892"/>
              <a:gd name="connsiteY36" fmla="*/ 3636158 h 3659315"/>
              <a:gd name="connsiteX37" fmla="*/ 1110881 w 4239892"/>
              <a:gd name="connsiteY37" fmla="*/ 3577511 h 3659315"/>
              <a:gd name="connsiteX38" fmla="*/ 1263302 w 4239892"/>
              <a:gd name="connsiteY38" fmla="*/ 3426842 h 3659315"/>
              <a:gd name="connsiteX39" fmla="*/ 665882 w 4239892"/>
              <a:gd name="connsiteY39" fmla="*/ 3398809 h 3659315"/>
              <a:gd name="connsiteX40" fmla="*/ 844583 w 4239892"/>
              <a:gd name="connsiteY40" fmla="*/ 3577512 h 3659315"/>
              <a:gd name="connsiteX41" fmla="*/ 830540 w 4239892"/>
              <a:gd name="connsiteY41" fmla="*/ 3647071 h 3659315"/>
              <a:gd name="connsiteX42" fmla="*/ 822285 w 4239892"/>
              <a:gd name="connsiteY42" fmla="*/ 3659315 h 3659315"/>
              <a:gd name="connsiteX43" fmla="*/ 509480 w 4239892"/>
              <a:gd name="connsiteY43" fmla="*/ 3659315 h 3659315"/>
              <a:gd name="connsiteX44" fmla="*/ 501224 w 4239892"/>
              <a:gd name="connsiteY44" fmla="*/ 3647071 h 3659315"/>
              <a:gd name="connsiteX45" fmla="*/ 487181 w 4239892"/>
              <a:gd name="connsiteY45" fmla="*/ 3577512 h 3659315"/>
              <a:gd name="connsiteX46" fmla="*/ 665882 w 4239892"/>
              <a:gd name="connsiteY46" fmla="*/ 3398809 h 3659315"/>
              <a:gd name="connsiteX47" fmla="*/ 71965 w 4239892"/>
              <a:gd name="connsiteY47" fmla="*/ 3377789 h 3659315"/>
              <a:gd name="connsiteX48" fmla="*/ 269937 w 4239892"/>
              <a:gd name="connsiteY48" fmla="*/ 3575759 h 3659315"/>
              <a:gd name="connsiteX49" fmla="*/ 254380 w 4239892"/>
              <a:gd name="connsiteY49" fmla="*/ 3652819 h 3659315"/>
              <a:gd name="connsiteX50" fmla="*/ 250000 w 4239892"/>
              <a:gd name="connsiteY50" fmla="*/ 3659315 h 3659315"/>
              <a:gd name="connsiteX51" fmla="*/ 0 w 4239892"/>
              <a:gd name="connsiteY51" fmla="*/ 3659315 h 3659315"/>
              <a:gd name="connsiteX52" fmla="*/ 0 w 4239892"/>
              <a:gd name="connsiteY52" fmla="*/ 3391765 h 3659315"/>
              <a:gd name="connsiteX53" fmla="*/ 32067 w 4239892"/>
              <a:gd name="connsiteY53" fmla="*/ 3381811 h 3659315"/>
              <a:gd name="connsiteX54" fmla="*/ 71965 w 4239892"/>
              <a:gd name="connsiteY54" fmla="*/ 3377789 h 3659315"/>
              <a:gd name="connsiteX55" fmla="*/ 3644223 w 4239892"/>
              <a:gd name="connsiteY55" fmla="*/ 2967827 h 3659315"/>
              <a:gd name="connsiteX56" fmla="*/ 3658240 w 4239892"/>
              <a:gd name="connsiteY56" fmla="*/ 2981843 h 3659315"/>
              <a:gd name="connsiteX57" fmla="*/ 3644223 w 4239892"/>
              <a:gd name="connsiteY57" fmla="*/ 2995859 h 3659315"/>
              <a:gd name="connsiteX58" fmla="*/ 3630207 w 4239892"/>
              <a:gd name="connsiteY58" fmla="*/ 2981843 h 3659315"/>
              <a:gd name="connsiteX59" fmla="*/ 3644223 w 4239892"/>
              <a:gd name="connsiteY59" fmla="*/ 2967827 h 3659315"/>
              <a:gd name="connsiteX60" fmla="*/ 3046802 w 4239892"/>
              <a:gd name="connsiteY60" fmla="*/ 2936292 h 3659315"/>
              <a:gd name="connsiteX61" fmla="*/ 3090601 w 4239892"/>
              <a:gd name="connsiteY61" fmla="*/ 2980091 h 3659315"/>
              <a:gd name="connsiteX62" fmla="*/ 3046802 w 4239892"/>
              <a:gd name="connsiteY62" fmla="*/ 3023891 h 3659315"/>
              <a:gd name="connsiteX63" fmla="*/ 3003003 w 4239892"/>
              <a:gd name="connsiteY63" fmla="*/ 2980091 h 3659315"/>
              <a:gd name="connsiteX64" fmla="*/ 3046802 w 4239892"/>
              <a:gd name="connsiteY64" fmla="*/ 2936292 h 3659315"/>
              <a:gd name="connsiteX65" fmla="*/ 2452888 w 4239892"/>
              <a:gd name="connsiteY65" fmla="*/ 2908262 h 3659315"/>
              <a:gd name="connsiteX66" fmla="*/ 2526470 w 4239892"/>
              <a:gd name="connsiteY66" fmla="*/ 2981844 h 3659315"/>
              <a:gd name="connsiteX67" fmla="*/ 2452888 w 4239892"/>
              <a:gd name="connsiteY67" fmla="*/ 3055429 h 3659315"/>
              <a:gd name="connsiteX68" fmla="*/ 2379304 w 4239892"/>
              <a:gd name="connsiteY68" fmla="*/ 2981844 h 3659315"/>
              <a:gd name="connsiteX69" fmla="*/ 2452888 w 4239892"/>
              <a:gd name="connsiteY69" fmla="*/ 2908262 h 3659315"/>
              <a:gd name="connsiteX70" fmla="*/ 1857218 w 4239892"/>
              <a:gd name="connsiteY70" fmla="*/ 2880230 h 3659315"/>
              <a:gd name="connsiteX71" fmla="*/ 1958832 w 4239892"/>
              <a:gd name="connsiteY71" fmla="*/ 2981843 h 3659315"/>
              <a:gd name="connsiteX72" fmla="*/ 1857218 w 4239892"/>
              <a:gd name="connsiteY72" fmla="*/ 3083459 h 3659315"/>
              <a:gd name="connsiteX73" fmla="*/ 1755604 w 4239892"/>
              <a:gd name="connsiteY73" fmla="*/ 2981843 h 3659315"/>
              <a:gd name="connsiteX74" fmla="*/ 1857218 w 4239892"/>
              <a:gd name="connsiteY74" fmla="*/ 2880230 h 3659315"/>
              <a:gd name="connsiteX75" fmla="*/ 1261550 w 4239892"/>
              <a:gd name="connsiteY75" fmla="*/ 2852200 h 3659315"/>
              <a:gd name="connsiteX76" fmla="*/ 1391196 w 4239892"/>
              <a:gd name="connsiteY76" fmla="*/ 2980092 h 3659315"/>
              <a:gd name="connsiteX77" fmla="*/ 1261550 w 4239892"/>
              <a:gd name="connsiteY77" fmla="*/ 3107988 h 3659315"/>
              <a:gd name="connsiteX78" fmla="*/ 1131904 w 4239892"/>
              <a:gd name="connsiteY78" fmla="*/ 2980092 h 3659315"/>
              <a:gd name="connsiteX79" fmla="*/ 1261550 w 4239892"/>
              <a:gd name="connsiteY79" fmla="*/ 2852200 h 3659315"/>
              <a:gd name="connsiteX80" fmla="*/ 667634 w 4239892"/>
              <a:gd name="connsiteY80" fmla="*/ 2831177 h 3659315"/>
              <a:gd name="connsiteX81" fmla="*/ 820055 w 4239892"/>
              <a:gd name="connsiteY81" fmla="*/ 2981843 h 3659315"/>
              <a:gd name="connsiteX82" fmla="*/ 667634 w 4239892"/>
              <a:gd name="connsiteY82" fmla="*/ 3132513 h 3659315"/>
              <a:gd name="connsiteX83" fmla="*/ 515213 w 4239892"/>
              <a:gd name="connsiteY83" fmla="*/ 2981843 h 3659315"/>
              <a:gd name="connsiteX84" fmla="*/ 667634 w 4239892"/>
              <a:gd name="connsiteY84" fmla="*/ 2831177 h 3659315"/>
              <a:gd name="connsiteX85" fmla="*/ 71966 w 4239892"/>
              <a:gd name="connsiteY85" fmla="*/ 2813657 h 3659315"/>
              <a:gd name="connsiteX86" fmla="*/ 238403 w 4239892"/>
              <a:gd name="connsiteY86" fmla="*/ 2981843 h 3659315"/>
              <a:gd name="connsiteX87" fmla="*/ 71966 w 4239892"/>
              <a:gd name="connsiteY87" fmla="*/ 3150034 h 3659315"/>
              <a:gd name="connsiteX88" fmla="*/ 7181 w 4239892"/>
              <a:gd name="connsiteY88" fmla="*/ 3136817 h 3659315"/>
              <a:gd name="connsiteX89" fmla="*/ 0 w 4239892"/>
              <a:gd name="connsiteY89" fmla="*/ 3131924 h 3659315"/>
              <a:gd name="connsiteX90" fmla="*/ 0 w 4239892"/>
              <a:gd name="connsiteY90" fmla="*/ 2831766 h 3659315"/>
              <a:gd name="connsiteX91" fmla="*/ 7181 w 4239892"/>
              <a:gd name="connsiteY91" fmla="*/ 2826874 h 3659315"/>
              <a:gd name="connsiteX92" fmla="*/ 71966 w 4239892"/>
              <a:gd name="connsiteY92" fmla="*/ 2813657 h 3659315"/>
              <a:gd name="connsiteX93" fmla="*/ 3644223 w 4239892"/>
              <a:gd name="connsiteY93" fmla="*/ 2382683 h 3659315"/>
              <a:gd name="connsiteX94" fmla="*/ 3647727 w 4239892"/>
              <a:gd name="connsiteY94" fmla="*/ 2386187 h 3659315"/>
              <a:gd name="connsiteX95" fmla="*/ 3644223 w 4239892"/>
              <a:gd name="connsiteY95" fmla="*/ 2389690 h 3659315"/>
              <a:gd name="connsiteX96" fmla="*/ 3640719 w 4239892"/>
              <a:gd name="connsiteY96" fmla="*/ 2386187 h 3659315"/>
              <a:gd name="connsiteX97" fmla="*/ 3644223 w 4239892"/>
              <a:gd name="connsiteY97" fmla="*/ 2382683 h 3659315"/>
              <a:gd name="connsiteX98" fmla="*/ 3046803 w 4239892"/>
              <a:gd name="connsiteY98" fmla="*/ 2358155 h 3659315"/>
              <a:gd name="connsiteX99" fmla="*/ 3073083 w 4239892"/>
              <a:gd name="connsiteY99" fmla="*/ 2384435 h 3659315"/>
              <a:gd name="connsiteX100" fmla="*/ 3046803 w 4239892"/>
              <a:gd name="connsiteY100" fmla="*/ 2410715 h 3659315"/>
              <a:gd name="connsiteX101" fmla="*/ 3020523 w 4239892"/>
              <a:gd name="connsiteY101" fmla="*/ 2384435 h 3659315"/>
              <a:gd name="connsiteX102" fmla="*/ 3046803 w 4239892"/>
              <a:gd name="connsiteY102" fmla="*/ 2358155 h 3659315"/>
              <a:gd name="connsiteX103" fmla="*/ 2451135 w 4239892"/>
              <a:gd name="connsiteY103" fmla="*/ 2330125 h 3659315"/>
              <a:gd name="connsiteX104" fmla="*/ 2505445 w 4239892"/>
              <a:gd name="connsiteY104" fmla="*/ 2384435 h 3659315"/>
              <a:gd name="connsiteX105" fmla="*/ 2451135 w 4239892"/>
              <a:gd name="connsiteY105" fmla="*/ 2438746 h 3659315"/>
              <a:gd name="connsiteX106" fmla="*/ 2396823 w 4239892"/>
              <a:gd name="connsiteY106" fmla="*/ 2384435 h 3659315"/>
              <a:gd name="connsiteX107" fmla="*/ 2451135 w 4239892"/>
              <a:gd name="connsiteY107" fmla="*/ 2330125 h 3659315"/>
              <a:gd name="connsiteX108" fmla="*/ 1857219 w 4239892"/>
              <a:gd name="connsiteY108" fmla="*/ 2305598 h 3659315"/>
              <a:gd name="connsiteX109" fmla="*/ 1937810 w 4239892"/>
              <a:gd name="connsiteY109" fmla="*/ 2386187 h 3659315"/>
              <a:gd name="connsiteX110" fmla="*/ 1857219 w 4239892"/>
              <a:gd name="connsiteY110" fmla="*/ 2466777 h 3659315"/>
              <a:gd name="connsiteX111" fmla="*/ 1776628 w 4239892"/>
              <a:gd name="connsiteY111" fmla="*/ 2386187 h 3659315"/>
              <a:gd name="connsiteX112" fmla="*/ 1857219 w 4239892"/>
              <a:gd name="connsiteY112" fmla="*/ 2305598 h 3659315"/>
              <a:gd name="connsiteX113" fmla="*/ 1261550 w 4239892"/>
              <a:gd name="connsiteY113" fmla="*/ 2284575 h 3659315"/>
              <a:gd name="connsiteX114" fmla="*/ 1363164 w 4239892"/>
              <a:gd name="connsiteY114" fmla="*/ 2386188 h 3659315"/>
              <a:gd name="connsiteX115" fmla="*/ 1261550 w 4239892"/>
              <a:gd name="connsiteY115" fmla="*/ 2487800 h 3659315"/>
              <a:gd name="connsiteX116" fmla="*/ 1159936 w 4239892"/>
              <a:gd name="connsiteY116" fmla="*/ 2386188 h 3659315"/>
              <a:gd name="connsiteX117" fmla="*/ 1261550 w 4239892"/>
              <a:gd name="connsiteY117" fmla="*/ 2284575 h 3659315"/>
              <a:gd name="connsiteX118" fmla="*/ 667634 w 4239892"/>
              <a:gd name="connsiteY118" fmla="*/ 2263551 h 3659315"/>
              <a:gd name="connsiteX119" fmla="*/ 788520 w 4239892"/>
              <a:gd name="connsiteY119" fmla="*/ 2384436 h 3659315"/>
              <a:gd name="connsiteX120" fmla="*/ 667634 w 4239892"/>
              <a:gd name="connsiteY120" fmla="*/ 2505320 h 3659315"/>
              <a:gd name="connsiteX121" fmla="*/ 546748 w 4239892"/>
              <a:gd name="connsiteY121" fmla="*/ 2384436 h 3659315"/>
              <a:gd name="connsiteX122" fmla="*/ 667634 w 4239892"/>
              <a:gd name="connsiteY122" fmla="*/ 2263551 h 3659315"/>
              <a:gd name="connsiteX123" fmla="*/ 71966 w 4239892"/>
              <a:gd name="connsiteY123" fmla="*/ 2253040 h 3659315"/>
              <a:gd name="connsiteX124" fmla="*/ 203364 w 4239892"/>
              <a:gd name="connsiteY124" fmla="*/ 2386189 h 3659315"/>
              <a:gd name="connsiteX125" fmla="*/ 71966 w 4239892"/>
              <a:gd name="connsiteY125" fmla="*/ 2519336 h 3659315"/>
              <a:gd name="connsiteX126" fmla="*/ 20820 w 4239892"/>
              <a:gd name="connsiteY126" fmla="*/ 2508873 h 3659315"/>
              <a:gd name="connsiteX127" fmla="*/ 0 w 4239892"/>
              <a:gd name="connsiteY127" fmla="*/ 2494649 h 3659315"/>
              <a:gd name="connsiteX128" fmla="*/ 0 w 4239892"/>
              <a:gd name="connsiteY128" fmla="*/ 2277728 h 3659315"/>
              <a:gd name="connsiteX129" fmla="*/ 20820 w 4239892"/>
              <a:gd name="connsiteY129" fmla="*/ 2263504 h 3659315"/>
              <a:gd name="connsiteX130" fmla="*/ 71966 w 4239892"/>
              <a:gd name="connsiteY130" fmla="*/ 2253040 h 3659315"/>
              <a:gd name="connsiteX131" fmla="*/ 3048555 w 4239892"/>
              <a:gd name="connsiteY131" fmla="*/ 1783506 h 3659315"/>
              <a:gd name="connsiteX132" fmla="*/ 3055563 w 4239892"/>
              <a:gd name="connsiteY132" fmla="*/ 1790514 h 3659315"/>
              <a:gd name="connsiteX133" fmla="*/ 3048555 w 4239892"/>
              <a:gd name="connsiteY133" fmla="*/ 1797522 h 3659315"/>
              <a:gd name="connsiteX134" fmla="*/ 3041547 w 4239892"/>
              <a:gd name="connsiteY134" fmla="*/ 1790514 h 3659315"/>
              <a:gd name="connsiteX135" fmla="*/ 3048555 w 4239892"/>
              <a:gd name="connsiteY135" fmla="*/ 1783506 h 3659315"/>
              <a:gd name="connsiteX136" fmla="*/ 2452888 w 4239892"/>
              <a:gd name="connsiteY136" fmla="*/ 1758977 h 3659315"/>
              <a:gd name="connsiteX137" fmla="*/ 2484423 w 4239892"/>
              <a:gd name="connsiteY137" fmla="*/ 1790514 h 3659315"/>
              <a:gd name="connsiteX138" fmla="*/ 2452888 w 4239892"/>
              <a:gd name="connsiteY138" fmla="*/ 1822051 h 3659315"/>
              <a:gd name="connsiteX139" fmla="*/ 2421351 w 4239892"/>
              <a:gd name="connsiteY139" fmla="*/ 1790514 h 3659315"/>
              <a:gd name="connsiteX140" fmla="*/ 2452888 w 4239892"/>
              <a:gd name="connsiteY140" fmla="*/ 1758977 h 3659315"/>
              <a:gd name="connsiteX141" fmla="*/ 1857218 w 4239892"/>
              <a:gd name="connsiteY141" fmla="*/ 1734450 h 3659315"/>
              <a:gd name="connsiteX142" fmla="*/ 1913281 w 4239892"/>
              <a:gd name="connsiteY142" fmla="*/ 1788762 h 3659315"/>
              <a:gd name="connsiteX143" fmla="*/ 1857218 w 4239892"/>
              <a:gd name="connsiteY143" fmla="*/ 1843074 h 3659315"/>
              <a:gd name="connsiteX144" fmla="*/ 1801155 w 4239892"/>
              <a:gd name="connsiteY144" fmla="*/ 1788762 h 3659315"/>
              <a:gd name="connsiteX145" fmla="*/ 1857218 w 4239892"/>
              <a:gd name="connsiteY145" fmla="*/ 1734450 h 3659315"/>
              <a:gd name="connsiteX146" fmla="*/ 1261550 w 4239892"/>
              <a:gd name="connsiteY146" fmla="*/ 1716930 h 3659315"/>
              <a:gd name="connsiteX147" fmla="*/ 1335133 w 4239892"/>
              <a:gd name="connsiteY147" fmla="*/ 1790514 h 3659315"/>
              <a:gd name="connsiteX148" fmla="*/ 1261550 w 4239892"/>
              <a:gd name="connsiteY148" fmla="*/ 1864099 h 3659315"/>
              <a:gd name="connsiteX149" fmla="*/ 1187967 w 4239892"/>
              <a:gd name="connsiteY149" fmla="*/ 1790514 h 3659315"/>
              <a:gd name="connsiteX150" fmla="*/ 1261550 w 4239892"/>
              <a:gd name="connsiteY150" fmla="*/ 1716930 h 3659315"/>
              <a:gd name="connsiteX151" fmla="*/ 667633 w 4239892"/>
              <a:gd name="connsiteY151" fmla="*/ 1699410 h 3659315"/>
              <a:gd name="connsiteX152" fmla="*/ 756983 w 4239892"/>
              <a:gd name="connsiteY152" fmla="*/ 1788762 h 3659315"/>
              <a:gd name="connsiteX153" fmla="*/ 667633 w 4239892"/>
              <a:gd name="connsiteY153" fmla="*/ 1878114 h 3659315"/>
              <a:gd name="connsiteX154" fmla="*/ 578283 w 4239892"/>
              <a:gd name="connsiteY154" fmla="*/ 1788762 h 3659315"/>
              <a:gd name="connsiteX155" fmla="*/ 667633 w 4239892"/>
              <a:gd name="connsiteY155" fmla="*/ 1699410 h 3659315"/>
              <a:gd name="connsiteX156" fmla="*/ 71965 w 4239892"/>
              <a:gd name="connsiteY156" fmla="*/ 1688899 h 3659315"/>
              <a:gd name="connsiteX157" fmla="*/ 171827 w 4239892"/>
              <a:gd name="connsiteY157" fmla="*/ 1788763 h 3659315"/>
              <a:gd name="connsiteX158" fmla="*/ 71965 w 4239892"/>
              <a:gd name="connsiteY158" fmla="*/ 1888627 h 3659315"/>
              <a:gd name="connsiteX159" fmla="*/ 1352 w 4239892"/>
              <a:gd name="connsiteY159" fmla="*/ 1859378 h 3659315"/>
              <a:gd name="connsiteX160" fmla="*/ 0 w 4239892"/>
              <a:gd name="connsiteY160" fmla="*/ 1857372 h 3659315"/>
              <a:gd name="connsiteX161" fmla="*/ 0 w 4239892"/>
              <a:gd name="connsiteY161" fmla="*/ 1720154 h 3659315"/>
              <a:gd name="connsiteX162" fmla="*/ 1352 w 4239892"/>
              <a:gd name="connsiteY162" fmla="*/ 1718148 h 3659315"/>
              <a:gd name="connsiteX163" fmla="*/ 71965 w 4239892"/>
              <a:gd name="connsiteY163" fmla="*/ 1688899 h 3659315"/>
              <a:gd name="connsiteX164" fmla="*/ 2452887 w 4239892"/>
              <a:gd name="connsiteY164" fmla="*/ 1187828 h 3659315"/>
              <a:gd name="connsiteX165" fmla="*/ 2459895 w 4239892"/>
              <a:gd name="connsiteY165" fmla="*/ 1194836 h 3659315"/>
              <a:gd name="connsiteX166" fmla="*/ 2452887 w 4239892"/>
              <a:gd name="connsiteY166" fmla="*/ 1201844 h 3659315"/>
              <a:gd name="connsiteX167" fmla="*/ 2445879 w 4239892"/>
              <a:gd name="connsiteY167" fmla="*/ 1194836 h 3659315"/>
              <a:gd name="connsiteX168" fmla="*/ 2452887 w 4239892"/>
              <a:gd name="connsiteY168" fmla="*/ 1187828 h 3659315"/>
              <a:gd name="connsiteX169" fmla="*/ 1857219 w 4239892"/>
              <a:gd name="connsiteY169" fmla="*/ 1166804 h 3659315"/>
              <a:gd name="connsiteX170" fmla="*/ 1885251 w 4239892"/>
              <a:gd name="connsiteY170" fmla="*/ 1193084 h 3659315"/>
              <a:gd name="connsiteX171" fmla="*/ 1857219 w 4239892"/>
              <a:gd name="connsiteY171" fmla="*/ 1219365 h 3659315"/>
              <a:gd name="connsiteX172" fmla="*/ 1829187 w 4239892"/>
              <a:gd name="connsiteY172" fmla="*/ 1193084 h 3659315"/>
              <a:gd name="connsiteX173" fmla="*/ 1857219 w 4239892"/>
              <a:gd name="connsiteY173" fmla="*/ 1166804 h 3659315"/>
              <a:gd name="connsiteX174" fmla="*/ 1261550 w 4239892"/>
              <a:gd name="connsiteY174" fmla="*/ 1149283 h 3659315"/>
              <a:gd name="connsiteX175" fmla="*/ 1303597 w 4239892"/>
              <a:gd name="connsiteY175" fmla="*/ 1193084 h 3659315"/>
              <a:gd name="connsiteX176" fmla="*/ 1261550 w 4239892"/>
              <a:gd name="connsiteY176" fmla="*/ 1236883 h 3659315"/>
              <a:gd name="connsiteX177" fmla="*/ 1219503 w 4239892"/>
              <a:gd name="connsiteY177" fmla="*/ 1193084 h 3659315"/>
              <a:gd name="connsiteX178" fmla="*/ 1261550 w 4239892"/>
              <a:gd name="connsiteY178" fmla="*/ 1149283 h 3659315"/>
              <a:gd name="connsiteX179" fmla="*/ 665882 w 4239892"/>
              <a:gd name="connsiteY179" fmla="*/ 1138773 h 3659315"/>
              <a:gd name="connsiteX180" fmla="*/ 721945 w 4239892"/>
              <a:gd name="connsiteY180" fmla="*/ 1194837 h 3659315"/>
              <a:gd name="connsiteX181" fmla="*/ 665882 w 4239892"/>
              <a:gd name="connsiteY181" fmla="*/ 1250901 h 3659315"/>
              <a:gd name="connsiteX182" fmla="*/ 609819 w 4239892"/>
              <a:gd name="connsiteY182" fmla="*/ 1194837 h 3659315"/>
              <a:gd name="connsiteX183" fmla="*/ 665882 w 4239892"/>
              <a:gd name="connsiteY183" fmla="*/ 1138773 h 3659315"/>
              <a:gd name="connsiteX184" fmla="*/ 71966 w 4239892"/>
              <a:gd name="connsiteY184" fmla="*/ 1128261 h 3659315"/>
              <a:gd name="connsiteX185" fmla="*/ 136789 w 4239892"/>
              <a:gd name="connsiteY185" fmla="*/ 1193085 h 3659315"/>
              <a:gd name="connsiteX186" fmla="*/ 71966 w 4239892"/>
              <a:gd name="connsiteY186" fmla="*/ 1257908 h 3659315"/>
              <a:gd name="connsiteX187" fmla="*/ 7143 w 4239892"/>
              <a:gd name="connsiteY187" fmla="*/ 1193085 h 3659315"/>
              <a:gd name="connsiteX188" fmla="*/ 71966 w 4239892"/>
              <a:gd name="connsiteY188" fmla="*/ 1128261 h 3659315"/>
              <a:gd name="connsiteX189" fmla="*/ 1857218 w 4239892"/>
              <a:gd name="connsiteY189" fmla="*/ 595665 h 3659315"/>
              <a:gd name="connsiteX190" fmla="*/ 1860722 w 4239892"/>
              <a:gd name="connsiteY190" fmla="*/ 599169 h 3659315"/>
              <a:gd name="connsiteX191" fmla="*/ 1857218 w 4239892"/>
              <a:gd name="connsiteY191" fmla="*/ 602673 h 3659315"/>
              <a:gd name="connsiteX192" fmla="*/ 1853714 w 4239892"/>
              <a:gd name="connsiteY192" fmla="*/ 599169 h 3659315"/>
              <a:gd name="connsiteX193" fmla="*/ 1857218 w 4239892"/>
              <a:gd name="connsiteY193" fmla="*/ 595665 h 3659315"/>
              <a:gd name="connsiteX194" fmla="*/ 1261550 w 4239892"/>
              <a:gd name="connsiteY194" fmla="*/ 588658 h 3659315"/>
              <a:gd name="connsiteX195" fmla="*/ 1272062 w 4239892"/>
              <a:gd name="connsiteY195" fmla="*/ 599169 h 3659315"/>
              <a:gd name="connsiteX196" fmla="*/ 1261550 w 4239892"/>
              <a:gd name="connsiteY196" fmla="*/ 609681 h 3659315"/>
              <a:gd name="connsiteX197" fmla="*/ 1251038 w 4239892"/>
              <a:gd name="connsiteY197" fmla="*/ 599169 h 3659315"/>
              <a:gd name="connsiteX198" fmla="*/ 1261550 w 4239892"/>
              <a:gd name="connsiteY198" fmla="*/ 588658 h 3659315"/>
              <a:gd name="connsiteX199" fmla="*/ 665882 w 4239892"/>
              <a:gd name="connsiteY199" fmla="*/ 574643 h 3659315"/>
              <a:gd name="connsiteX200" fmla="*/ 690410 w 4239892"/>
              <a:gd name="connsiteY200" fmla="*/ 599171 h 3659315"/>
              <a:gd name="connsiteX201" fmla="*/ 665882 w 4239892"/>
              <a:gd name="connsiteY201" fmla="*/ 623699 h 3659315"/>
              <a:gd name="connsiteX202" fmla="*/ 641354 w 4239892"/>
              <a:gd name="connsiteY202" fmla="*/ 599171 h 3659315"/>
              <a:gd name="connsiteX203" fmla="*/ 665882 w 4239892"/>
              <a:gd name="connsiteY203" fmla="*/ 574643 h 3659315"/>
              <a:gd name="connsiteX204" fmla="*/ 71966 w 4239892"/>
              <a:gd name="connsiteY204" fmla="*/ 567635 h 3659315"/>
              <a:gd name="connsiteX205" fmla="*/ 101750 w 4239892"/>
              <a:gd name="connsiteY205" fmla="*/ 597419 h 3659315"/>
              <a:gd name="connsiteX206" fmla="*/ 71966 w 4239892"/>
              <a:gd name="connsiteY206" fmla="*/ 627203 h 3659315"/>
              <a:gd name="connsiteX207" fmla="*/ 42182 w 4239892"/>
              <a:gd name="connsiteY207" fmla="*/ 597419 h 3659315"/>
              <a:gd name="connsiteX208" fmla="*/ 71966 w 4239892"/>
              <a:gd name="connsiteY208" fmla="*/ 567635 h 3659315"/>
              <a:gd name="connsiteX209" fmla="*/ 71965 w 4239892"/>
              <a:gd name="connsiteY209" fmla="*/ 0 h 3659315"/>
              <a:gd name="connsiteX210" fmla="*/ 73717 w 4239892"/>
              <a:gd name="connsiteY210" fmla="*/ 1752 h 3659315"/>
              <a:gd name="connsiteX211" fmla="*/ 71965 w 4239892"/>
              <a:gd name="connsiteY211" fmla="*/ 3504 h 3659315"/>
              <a:gd name="connsiteX212" fmla="*/ 70213 w 4239892"/>
              <a:gd name="connsiteY212" fmla="*/ 1752 h 3659315"/>
              <a:gd name="connsiteX213" fmla="*/ 71965 w 4239892"/>
              <a:gd name="connsiteY213" fmla="*/ 0 h 3659315"/>
            </a:gdLst>
            <a:ahLst/>
            <a:cxnLst/>
            <a:rect l="l" t="t" r="r" b="b"/>
            <a:pathLst>
              <a:path w="4239892" h="3659315">
                <a:moveTo>
                  <a:pt x="4238139" y="3574006"/>
                </a:moveTo>
                <a:cubicBezTo>
                  <a:pt x="4239108" y="3574006"/>
                  <a:pt x="4239892" y="3574791"/>
                  <a:pt x="4239892" y="3575758"/>
                </a:cubicBezTo>
                <a:cubicBezTo>
                  <a:pt x="4239892" y="3576726"/>
                  <a:pt x="4239108" y="3577509"/>
                  <a:pt x="4238139" y="3577509"/>
                </a:cubicBezTo>
                <a:cubicBezTo>
                  <a:pt x="4237172" y="3577509"/>
                  <a:pt x="4236387" y="3576726"/>
                  <a:pt x="4236387" y="3575758"/>
                </a:cubicBezTo>
                <a:cubicBezTo>
                  <a:pt x="4236387" y="3574791"/>
                  <a:pt x="4237172" y="3574006"/>
                  <a:pt x="4238139" y="3574006"/>
                </a:cubicBezTo>
                <a:close/>
                <a:moveTo>
                  <a:pt x="3642471" y="3552983"/>
                </a:moveTo>
                <a:cubicBezTo>
                  <a:pt x="3656985" y="3552983"/>
                  <a:pt x="3668751" y="3563966"/>
                  <a:pt x="3668751" y="3577511"/>
                </a:cubicBezTo>
                <a:cubicBezTo>
                  <a:pt x="3668751" y="3591058"/>
                  <a:pt x="3656985" y="3602039"/>
                  <a:pt x="3642471" y="3602039"/>
                </a:cubicBezTo>
                <a:cubicBezTo>
                  <a:pt x="3627957" y="3602039"/>
                  <a:pt x="3616191" y="3591058"/>
                  <a:pt x="3616191" y="3577511"/>
                </a:cubicBezTo>
                <a:cubicBezTo>
                  <a:pt x="3616191" y="3563966"/>
                  <a:pt x="3627957" y="3552983"/>
                  <a:pt x="3642471" y="3552983"/>
                </a:cubicBezTo>
                <a:close/>
                <a:moveTo>
                  <a:pt x="3046803" y="3517943"/>
                </a:moveTo>
                <a:cubicBezTo>
                  <a:pt x="3078733" y="3517943"/>
                  <a:pt x="3104618" y="3543829"/>
                  <a:pt x="3104618" y="3575759"/>
                </a:cubicBezTo>
                <a:cubicBezTo>
                  <a:pt x="3104618" y="3607690"/>
                  <a:pt x="3078733" y="3633574"/>
                  <a:pt x="3046803" y="3633574"/>
                </a:cubicBezTo>
                <a:cubicBezTo>
                  <a:pt x="3014873" y="3633574"/>
                  <a:pt x="2988988" y="3607690"/>
                  <a:pt x="2988988" y="3575759"/>
                </a:cubicBezTo>
                <a:cubicBezTo>
                  <a:pt x="2988988" y="3543829"/>
                  <a:pt x="3014873" y="3517943"/>
                  <a:pt x="3046803" y="3517943"/>
                </a:cubicBezTo>
                <a:close/>
                <a:moveTo>
                  <a:pt x="2452887" y="3486409"/>
                </a:moveTo>
                <a:cubicBezTo>
                  <a:pt x="2503200" y="3486409"/>
                  <a:pt x="2543988" y="3527197"/>
                  <a:pt x="2543988" y="3577511"/>
                </a:cubicBezTo>
                <a:cubicBezTo>
                  <a:pt x="2543988" y="3602668"/>
                  <a:pt x="2533791" y="3625444"/>
                  <a:pt x="2517305" y="3641930"/>
                </a:cubicBezTo>
                <a:lnTo>
                  <a:pt x="2491520" y="3659315"/>
                </a:lnTo>
                <a:lnTo>
                  <a:pt x="2414254" y="3659315"/>
                </a:lnTo>
                <a:lnTo>
                  <a:pt x="2388468" y="3641930"/>
                </a:lnTo>
                <a:cubicBezTo>
                  <a:pt x="2371981" y="3625444"/>
                  <a:pt x="2361784" y="3602668"/>
                  <a:pt x="2361784" y="3577511"/>
                </a:cubicBezTo>
                <a:cubicBezTo>
                  <a:pt x="2361784" y="3527197"/>
                  <a:pt x="2402572" y="3486409"/>
                  <a:pt x="2452887" y="3486409"/>
                </a:cubicBezTo>
                <a:close/>
                <a:moveTo>
                  <a:pt x="1857218" y="3454874"/>
                </a:moveTo>
                <a:cubicBezTo>
                  <a:pt x="1924949" y="3454874"/>
                  <a:pt x="1979856" y="3509777"/>
                  <a:pt x="1979856" y="3577511"/>
                </a:cubicBezTo>
                <a:cubicBezTo>
                  <a:pt x="1979856" y="3594444"/>
                  <a:pt x="1976425" y="3610576"/>
                  <a:pt x="1970219" y="3625248"/>
                </a:cubicBezTo>
                <a:lnTo>
                  <a:pt x="1947250" y="3659315"/>
                </a:lnTo>
                <a:lnTo>
                  <a:pt x="1767186" y="3659315"/>
                </a:lnTo>
                <a:lnTo>
                  <a:pt x="1744218" y="3625248"/>
                </a:lnTo>
                <a:cubicBezTo>
                  <a:pt x="1738012" y="3610576"/>
                  <a:pt x="1734580" y="3594444"/>
                  <a:pt x="1734580" y="3577511"/>
                </a:cubicBezTo>
                <a:cubicBezTo>
                  <a:pt x="1734580" y="3509777"/>
                  <a:pt x="1789487" y="3454874"/>
                  <a:pt x="1857218" y="3454874"/>
                </a:cubicBezTo>
                <a:close/>
                <a:moveTo>
                  <a:pt x="1263302" y="3426842"/>
                </a:moveTo>
                <a:cubicBezTo>
                  <a:pt x="1347482" y="3426842"/>
                  <a:pt x="1415723" y="3494300"/>
                  <a:pt x="1415723" y="3577511"/>
                </a:cubicBezTo>
                <a:cubicBezTo>
                  <a:pt x="1415723" y="3598314"/>
                  <a:pt x="1411458" y="3618133"/>
                  <a:pt x="1403745" y="3636158"/>
                </a:cubicBezTo>
                <a:lnTo>
                  <a:pt x="1387951" y="3659315"/>
                </a:lnTo>
                <a:lnTo>
                  <a:pt x="1138654" y="3659315"/>
                </a:lnTo>
                <a:lnTo>
                  <a:pt x="1122859" y="3636158"/>
                </a:lnTo>
                <a:cubicBezTo>
                  <a:pt x="1115146" y="3618133"/>
                  <a:pt x="1110881" y="3598314"/>
                  <a:pt x="1110881" y="3577511"/>
                </a:cubicBezTo>
                <a:cubicBezTo>
                  <a:pt x="1110881" y="3494300"/>
                  <a:pt x="1179122" y="3426842"/>
                  <a:pt x="1263302" y="3426842"/>
                </a:cubicBezTo>
                <a:close/>
                <a:moveTo>
                  <a:pt x="665882" y="3398809"/>
                </a:moveTo>
                <a:cubicBezTo>
                  <a:pt x="764576" y="3398809"/>
                  <a:pt x="844583" y="3478819"/>
                  <a:pt x="844583" y="3577512"/>
                </a:cubicBezTo>
                <a:cubicBezTo>
                  <a:pt x="844583" y="3602186"/>
                  <a:pt x="839583" y="3625691"/>
                  <a:pt x="830540" y="3647071"/>
                </a:cubicBezTo>
                <a:lnTo>
                  <a:pt x="822285" y="3659315"/>
                </a:lnTo>
                <a:lnTo>
                  <a:pt x="509480" y="3659315"/>
                </a:lnTo>
                <a:lnTo>
                  <a:pt x="501224" y="3647071"/>
                </a:lnTo>
                <a:cubicBezTo>
                  <a:pt x="492182" y="3625691"/>
                  <a:pt x="487181" y="3602186"/>
                  <a:pt x="487181" y="3577512"/>
                </a:cubicBezTo>
                <a:cubicBezTo>
                  <a:pt x="487181" y="3478819"/>
                  <a:pt x="567188" y="3398809"/>
                  <a:pt x="665882" y="3398809"/>
                </a:cubicBezTo>
                <a:close/>
                <a:moveTo>
                  <a:pt x="71965" y="3377789"/>
                </a:moveTo>
                <a:cubicBezTo>
                  <a:pt x="181302" y="3377789"/>
                  <a:pt x="269937" y="3466423"/>
                  <a:pt x="269937" y="3575759"/>
                </a:cubicBezTo>
                <a:cubicBezTo>
                  <a:pt x="269937" y="3603094"/>
                  <a:pt x="264397" y="3629134"/>
                  <a:pt x="254380" y="3652819"/>
                </a:cubicBezTo>
                <a:lnTo>
                  <a:pt x="250000" y="3659315"/>
                </a:lnTo>
                <a:lnTo>
                  <a:pt x="0" y="3659315"/>
                </a:lnTo>
                <a:lnTo>
                  <a:pt x="0" y="3391765"/>
                </a:lnTo>
                <a:lnTo>
                  <a:pt x="32067" y="3381811"/>
                </a:lnTo>
                <a:cubicBezTo>
                  <a:pt x="44954" y="3379174"/>
                  <a:pt x="58298" y="3377789"/>
                  <a:pt x="71965" y="3377789"/>
                </a:cubicBezTo>
                <a:close/>
                <a:moveTo>
                  <a:pt x="3644223" y="2967827"/>
                </a:moveTo>
                <a:cubicBezTo>
                  <a:pt x="3651965" y="2967827"/>
                  <a:pt x="3658240" y="2974102"/>
                  <a:pt x="3658240" y="2981843"/>
                </a:cubicBezTo>
                <a:cubicBezTo>
                  <a:pt x="3658240" y="2989584"/>
                  <a:pt x="3651965" y="2995859"/>
                  <a:pt x="3644223" y="2995859"/>
                </a:cubicBezTo>
                <a:cubicBezTo>
                  <a:pt x="3636482" y="2995859"/>
                  <a:pt x="3630207" y="2989584"/>
                  <a:pt x="3630207" y="2981843"/>
                </a:cubicBezTo>
                <a:cubicBezTo>
                  <a:pt x="3630207" y="2974102"/>
                  <a:pt x="3636482" y="2967827"/>
                  <a:pt x="3644223" y="2967827"/>
                </a:cubicBezTo>
                <a:close/>
                <a:moveTo>
                  <a:pt x="3046802" y="2936292"/>
                </a:moveTo>
                <a:cubicBezTo>
                  <a:pt x="3070992" y="2936292"/>
                  <a:pt x="3090601" y="2955901"/>
                  <a:pt x="3090601" y="2980091"/>
                </a:cubicBezTo>
                <a:cubicBezTo>
                  <a:pt x="3090601" y="3004282"/>
                  <a:pt x="3070992" y="3023891"/>
                  <a:pt x="3046802" y="3023891"/>
                </a:cubicBezTo>
                <a:cubicBezTo>
                  <a:pt x="3022612" y="3023891"/>
                  <a:pt x="3003003" y="3004282"/>
                  <a:pt x="3003003" y="2980091"/>
                </a:cubicBezTo>
                <a:cubicBezTo>
                  <a:pt x="3003003" y="2955901"/>
                  <a:pt x="3022612" y="2936292"/>
                  <a:pt x="3046802" y="2936292"/>
                </a:cubicBezTo>
                <a:close/>
                <a:moveTo>
                  <a:pt x="2452888" y="2908262"/>
                </a:moveTo>
                <a:cubicBezTo>
                  <a:pt x="2493527" y="2908262"/>
                  <a:pt x="2526470" y="2941205"/>
                  <a:pt x="2526470" y="2981844"/>
                </a:cubicBezTo>
                <a:cubicBezTo>
                  <a:pt x="2526470" y="3022483"/>
                  <a:pt x="2493527" y="3055429"/>
                  <a:pt x="2452888" y="3055429"/>
                </a:cubicBezTo>
                <a:cubicBezTo>
                  <a:pt x="2412249" y="3055429"/>
                  <a:pt x="2379304" y="3022483"/>
                  <a:pt x="2379304" y="2981844"/>
                </a:cubicBezTo>
                <a:cubicBezTo>
                  <a:pt x="2379304" y="2941205"/>
                  <a:pt x="2412249" y="2908262"/>
                  <a:pt x="2452888" y="2908262"/>
                </a:cubicBezTo>
                <a:close/>
                <a:moveTo>
                  <a:pt x="1857218" y="2880230"/>
                </a:moveTo>
                <a:cubicBezTo>
                  <a:pt x="1913338" y="2880230"/>
                  <a:pt x="1958832" y="2925723"/>
                  <a:pt x="1958832" y="2981843"/>
                </a:cubicBezTo>
                <a:cubicBezTo>
                  <a:pt x="1958832" y="3037965"/>
                  <a:pt x="1913338" y="3083459"/>
                  <a:pt x="1857218" y="3083459"/>
                </a:cubicBezTo>
                <a:cubicBezTo>
                  <a:pt x="1801098" y="3083459"/>
                  <a:pt x="1755604" y="3037965"/>
                  <a:pt x="1755604" y="2981843"/>
                </a:cubicBezTo>
                <a:cubicBezTo>
                  <a:pt x="1755604" y="2925723"/>
                  <a:pt x="1801098" y="2880230"/>
                  <a:pt x="1857218" y="2880230"/>
                </a:cubicBezTo>
                <a:close/>
                <a:moveTo>
                  <a:pt x="1261550" y="2852200"/>
                </a:moveTo>
                <a:cubicBezTo>
                  <a:pt x="1333152" y="2852200"/>
                  <a:pt x="1391196" y="2909459"/>
                  <a:pt x="1391196" y="2980092"/>
                </a:cubicBezTo>
                <a:cubicBezTo>
                  <a:pt x="1391196" y="3050727"/>
                  <a:pt x="1333152" y="3107988"/>
                  <a:pt x="1261550" y="3107988"/>
                </a:cubicBezTo>
                <a:cubicBezTo>
                  <a:pt x="1189948" y="3107988"/>
                  <a:pt x="1131904" y="3050727"/>
                  <a:pt x="1131904" y="2980092"/>
                </a:cubicBezTo>
                <a:cubicBezTo>
                  <a:pt x="1131904" y="2909459"/>
                  <a:pt x="1189948" y="2852200"/>
                  <a:pt x="1261550" y="2852200"/>
                </a:cubicBezTo>
                <a:close/>
                <a:moveTo>
                  <a:pt x="667634" y="2831177"/>
                </a:moveTo>
                <a:cubicBezTo>
                  <a:pt x="751814" y="2831177"/>
                  <a:pt x="820055" y="2898632"/>
                  <a:pt x="820055" y="2981843"/>
                </a:cubicBezTo>
                <a:cubicBezTo>
                  <a:pt x="820055" y="3065056"/>
                  <a:pt x="751814" y="3132513"/>
                  <a:pt x="667634" y="3132513"/>
                </a:cubicBezTo>
                <a:cubicBezTo>
                  <a:pt x="583454" y="3132513"/>
                  <a:pt x="515213" y="3065056"/>
                  <a:pt x="515213" y="2981843"/>
                </a:cubicBezTo>
                <a:cubicBezTo>
                  <a:pt x="515213" y="2898632"/>
                  <a:pt x="583454" y="2831177"/>
                  <a:pt x="667634" y="2831177"/>
                </a:cubicBezTo>
                <a:close/>
                <a:moveTo>
                  <a:pt x="71966" y="2813657"/>
                </a:moveTo>
                <a:cubicBezTo>
                  <a:pt x="163887" y="2813657"/>
                  <a:pt x="238403" y="2888956"/>
                  <a:pt x="238403" y="2981843"/>
                </a:cubicBezTo>
                <a:cubicBezTo>
                  <a:pt x="238403" y="3074733"/>
                  <a:pt x="163887" y="3150034"/>
                  <a:pt x="71966" y="3150034"/>
                </a:cubicBezTo>
                <a:cubicBezTo>
                  <a:pt x="48986" y="3150034"/>
                  <a:pt x="27094" y="3145328"/>
                  <a:pt x="7181" y="3136817"/>
                </a:cubicBezTo>
                <a:lnTo>
                  <a:pt x="0" y="3131924"/>
                </a:lnTo>
                <a:lnTo>
                  <a:pt x="0" y="2831766"/>
                </a:lnTo>
                <a:lnTo>
                  <a:pt x="7181" y="2826874"/>
                </a:lnTo>
                <a:cubicBezTo>
                  <a:pt x="27094" y="2818363"/>
                  <a:pt x="48986" y="2813657"/>
                  <a:pt x="71966" y="2813657"/>
                </a:cubicBezTo>
                <a:close/>
                <a:moveTo>
                  <a:pt x="3644223" y="2382683"/>
                </a:moveTo>
                <a:cubicBezTo>
                  <a:pt x="3646158" y="2382683"/>
                  <a:pt x="3647727" y="2384252"/>
                  <a:pt x="3647727" y="2386187"/>
                </a:cubicBezTo>
                <a:cubicBezTo>
                  <a:pt x="3647727" y="2388122"/>
                  <a:pt x="3646158" y="2389690"/>
                  <a:pt x="3644223" y="2389690"/>
                </a:cubicBezTo>
                <a:cubicBezTo>
                  <a:pt x="3642288" y="2389690"/>
                  <a:pt x="3640719" y="2388122"/>
                  <a:pt x="3640719" y="2386187"/>
                </a:cubicBezTo>
                <a:cubicBezTo>
                  <a:pt x="3640719" y="2384252"/>
                  <a:pt x="3642288" y="2382683"/>
                  <a:pt x="3644223" y="2382683"/>
                </a:cubicBezTo>
                <a:close/>
                <a:moveTo>
                  <a:pt x="3046803" y="2358155"/>
                </a:moveTo>
                <a:cubicBezTo>
                  <a:pt x="3061317" y="2358155"/>
                  <a:pt x="3073083" y="2369921"/>
                  <a:pt x="3073083" y="2384435"/>
                </a:cubicBezTo>
                <a:cubicBezTo>
                  <a:pt x="3073083" y="2398948"/>
                  <a:pt x="3061317" y="2410715"/>
                  <a:pt x="3046803" y="2410715"/>
                </a:cubicBezTo>
                <a:cubicBezTo>
                  <a:pt x="3032289" y="2410715"/>
                  <a:pt x="3020523" y="2398948"/>
                  <a:pt x="3020523" y="2384435"/>
                </a:cubicBezTo>
                <a:cubicBezTo>
                  <a:pt x="3020523" y="2369921"/>
                  <a:pt x="3032289" y="2358155"/>
                  <a:pt x="3046803" y="2358155"/>
                </a:cubicBezTo>
                <a:close/>
                <a:moveTo>
                  <a:pt x="2451135" y="2330125"/>
                </a:moveTo>
                <a:cubicBezTo>
                  <a:pt x="2481130" y="2330125"/>
                  <a:pt x="2505445" y="2354441"/>
                  <a:pt x="2505445" y="2384435"/>
                </a:cubicBezTo>
                <a:cubicBezTo>
                  <a:pt x="2505445" y="2414430"/>
                  <a:pt x="2481130" y="2438746"/>
                  <a:pt x="2451135" y="2438746"/>
                </a:cubicBezTo>
                <a:cubicBezTo>
                  <a:pt x="2421140" y="2438746"/>
                  <a:pt x="2396823" y="2414430"/>
                  <a:pt x="2396823" y="2384435"/>
                </a:cubicBezTo>
                <a:cubicBezTo>
                  <a:pt x="2396823" y="2354441"/>
                  <a:pt x="2421140" y="2330125"/>
                  <a:pt x="2451135" y="2330125"/>
                </a:cubicBezTo>
                <a:close/>
                <a:moveTo>
                  <a:pt x="1857219" y="2305598"/>
                </a:moveTo>
                <a:cubicBezTo>
                  <a:pt x="1901728" y="2305598"/>
                  <a:pt x="1937810" y="2341679"/>
                  <a:pt x="1937810" y="2386187"/>
                </a:cubicBezTo>
                <a:cubicBezTo>
                  <a:pt x="1937810" y="2430695"/>
                  <a:pt x="1901728" y="2466777"/>
                  <a:pt x="1857219" y="2466777"/>
                </a:cubicBezTo>
                <a:cubicBezTo>
                  <a:pt x="1812710" y="2466777"/>
                  <a:pt x="1776628" y="2430695"/>
                  <a:pt x="1776628" y="2386187"/>
                </a:cubicBezTo>
                <a:cubicBezTo>
                  <a:pt x="1776628" y="2341679"/>
                  <a:pt x="1812710" y="2305598"/>
                  <a:pt x="1857219" y="2305598"/>
                </a:cubicBezTo>
                <a:close/>
                <a:moveTo>
                  <a:pt x="1261550" y="2284575"/>
                </a:moveTo>
                <a:cubicBezTo>
                  <a:pt x="1317670" y="2284575"/>
                  <a:pt x="1363164" y="2330069"/>
                  <a:pt x="1363164" y="2386188"/>
                </a:cubicBezTo>
                <a:cubicBezTo>
                  <a:pt x="1363164" y="2442307"/>
                  <a:pt x="1317670" y="2487800"/>
                  <a:pt x="1261550" y="2487800"/>
                </a:cubicBezTo>
                <a:cubicBezTo>
                  <a:pt x="1205430" y="2487800"/>
                  <a:pt x="1159936" y="2442307"/>
                  <a:pt x="1159936" y="2386188"/>
                </a:cubicBezTo>
                <a:cubicBezTo>
                  <a:pt x="1159936" y="2330069"/>
                  <a:pt x="1205430" y="2284575"/>
                  <a:pt x="1261550" y="2284575"/>
                </a:cubicBezTo>
                <a:close/>
                <a:moveTo>
                  <a:pt x="667634" y="2263551"/>
                </a:moveTo>
                <a:cubicBezTo>
                  <a:pt x="734397" y="2263551"/>
                  <a:pt x="788520" y="2317674"/>
                  <a:pt x="788520" y="2384436"/>
                </a:cubicBezTo>
                <a:cubicBezTo>
                  <a:pt x="788520" y="2451197"/>
                  <a:pt x="734397" y="2505320"/>
                  <a:pt x="667634" y="2505320"/>
                </a:cubicBezTo>
                <a:cubicBezTo>
                  <a:pt x="600871" y="2505320"/>
                  <a:pt x="546748" y="2451197"/>
                  <a:pt x="546748" y="2384436"/>
                </a:cubicBezTo>
                <a:cubicBezTo>
                  <a:pt x="546748" y="2317674"/>
                  <a:pt x="600871" y="2263551"/>
                  <a:pt x="667634" y="2263551"/>
                </a:cubicBezTo>
                <a:close/>
                <a:moveTo>
                  <a:pt x="71966" y="2253040"/>
                </a:moveTo>
                <a:cubicBezTo>
                  <a:pt x="144535" y="2253040"/>
                  <a:pt x="203364" y="2312653"/>
                  <a:pt x="203364" y="2386189"/>
                </a:cubicBezTo>
                <a:cubicBezTo>
                  <a:pt x="203364" y="2459725"/>
                  <a:pt x="144535" y="2519336"/>
                  <a:pt x="71966" y="2519336"/>
                </a:cubicBezTo>
                <a:cubicBezTo>
                  <a:pt x="53824" y="2519336"/>
                  <a:pt x="36541" y="2515611"/>
                  <a:pt x="20820" y="2508873"/>
                </a:cubicBezTo>
                <a:lnTo>
                  <a:pt x="0" y="2494649"/>
                </a:lnTo>
                <a:lnTo>
                  <a:pt x="0" y="2277728"/>
                </a:lnTo>
                <a:lnTo>
                  <a:pt x="20820" y="2263504"/>
                </a:lnTo>
                <a:cubicBezTo>
                  <a:pt x="36541" y="2256766"/>
                  <a:pt x="53824" y="2253040"/>
                  <a:pt x="71966" y="2253040"/>
                </a:cubicBezTo>
                <a:close/>
                <a:moveTo>
                  <a:pt x="3048555" y="1783506"/>
                </a:moveTo>
                <a:cubicBezTo>
                  <a:pt x="3052425" y="1783506"/>
                  <a:pt x="3055563" y="1786644"/>
                  <a:pt x="3055563" y="1790514"/>
                </a:cubicBezTo>
                <a:cubicBezTo>
                  <a:pt x="3055563" y="1794384"/>
                  <a:pt x="3052425" y="1797522"/>
                  <a:pt x="3048555" y="1797522"/>
                </a:cubicBezTo>
                <a:cubicBezTo>
                  <a:pt x="3044685" y="1797522"/>
                  <a:pt x="3041547" y="1794384"/>
                  <a:pt x="3041547" y="1790514"/>
                </a:cubicBezTo>
                <a:cubicBezTo>
                  <a:pt x="3041547" y="1786644"/>
                  <a:pt x="3044685" y="1783506"/>
                  <a:pt x="3048555" y="1783506"/>
                </a:cubicBezTo>
                <a:close/>
                <a:moveTo>
                  <a:pt x="2452888" y="1758977"/>
                </a:moveTo>
                <a:cubicBezTo>
                  <a:pt x="2470304" y="1758977"/>
                  <a:pt x="2484423" y="1773096"/>
                  <a:pt x="2484423" y="1790514"/>
                </a:cubicBezTo>
                <a:cubicBezTo>
                  <a:pt x="2484423" y="1807931"/>
                  <a:pt x="2470304" y="1822051"/>
                  <a:pt x="2452888" y="1822051"/>
                </a:cubicBezTo>
                <a:cubicBezTo>
                  <a:pt x="2435471" y="1822051"/>
                  <a:pt x="2421351" y="1807931"/>
                  <a:pt x="2421351" y="1790514"/>
                </a:cubicBezTo>
                <a:cubicBezTo>
                  <a:pt x="2421351" y="1773096"/>
                  <a:pt x="2435471" y="1758977"/>
                  <a:pt x="2452888" y="1758977"/>
                </a:cubicBezTo>
                <a:close/>
                <a:moveTo>
                  <a:pt x="1857218" y="1734450"/>
                </a:moveTo>
                <a:cubicBezTo>
                  <a:pt x="1888181" y="1734450"/>
                  <a:pt x="1913281" y="1758767"/>
                  <a:pt x="1913281" y="1788762"/>
                </a:cubicBezTo>
                <a:cubicBezTo>
                  <a:pt x="1913281" y="1818758"/>
                  <a:pt x="1888181" y="1843074"/>
                  <a:pt x="1857218" y="1843074"/>
                </a:cubicBezTo>
                <a:cubicBezTo>
                  <a:pt x="1826255" y="1843074"/>
                  <a:pt x="1801155" y="1818758"/>
                  <a:pt x="1801155" y="1788762"/>
                </a:cubicBezTo>
                <a:cubicBezTo>
                  <a:pt x="1801155" y="1758767"/>
                  <a:pt x="1826255" y="1734450"/>
                  <a:pt x="1857218" y="1734450"/>
                </a:cubicBezTo>
                <a:close/>
                <a:moveTo>
                  <a:pt x="1261550" y="1716930"/>
                </a:moveTo>
                <a:cubicBezTo>
                  <a:pt x="1302189" y="1716930"/>
                  <a:pt x="1335133" y="1749875"/>
                  <a:pt x="1335133" y="1790514"/>
                </a:cubicBezTo>
                <a:cubicBezTo>
                  <a:pt x="1335133" y="1831154"/>
                  <a:pt x="1302189" y="1864099"/>
                  <a:pt x="1261550" y="1864099"/>
                </a:cubicBezTo>
                <a:cubicBezTo>
                  <a:pt x="1220911" y="1864099"/>
                  <a:pt x="1187967" y="1831154"/>
                  <a:pt x="1187967" y="1790514"/>
                </a:cubicBezTo>
                <a:cubicBezTo>
                  <a:pt x="1187967" y="1749875"/>
                  <a:pt x="1220911" y="1716930"/>
                  <a:pt x="1261550" y="1716930"/>
                </a:cubicBezTo>
                <a:close/>
                <a:moveTo>
                  <a:pt x="667633" y="1699410"/>
                </a:moveTo>
                <a:cubicBezTo>
                  <a:pt x="716980" y="1699410"/>
                  <a:pt x="756983" y="1739413"/>
                  <a:pt x="756983" y="1788762"/>
                </a:cubicBezTo>
                <a:cubicBezTo>
                  <a:pt x="756983" y="1838109"/>
                  <a:pt x="716980" y="1878114"/>
                  <a:pt x="667633" y="1878114"/>
                </a:cubicBezTo>
                <a:cubicBezTo>
                  <a:pt x="618286" y="1878114"/>
                  <a:pt x="578283" y="1838109"/>
                  <a:pt x="578283" y="1788762"/>
                </a:cubicBezTo>
                <a:cubicBezTo>
                  <a:pt x="578283" y="1739413"/>
                  <a:pt x="618286" y="1699410"/>
                  <a:pt x="667633" y="1699410"/>
                </a:cubicBezTo>
                <a:close/>
                <a:moveTo>
                  <a:pt x="71965" y="1688899"/>
                </a:moveTo>
                <a:cubicBezTo>
                  <a:pt x="127117" y="1688899"/>
                  <a:pt x="171827" y="1733609"/>
                  <a:pt x="171827" y="1788763"/>
                </a:cubicBezTo>
                <a:cubicBezTo>
                  <a:pt x="171827" y="1843916"/>
                  <a:pt x="127117" y="1888627"/>
                  <a:pt x="71965" y="1888627"/>
                </a:cubicBezTo>
                <a:cubicBezTo>
                  <a:pt x="44389" y="1888627"/>
                  <a:pt x="19424" y="1877450"/>
                  <a:pt x="1352" y="1859378"/>
                </a:cubicBezTo>
                <a:lnTo>
                  <a:pt x="0" y="1857372"/>
                </a:lnTo>
                <a:lnTo>
                  <a:pt x="0" y="1720154"/>
                </a:lnTo>
                <a:lnTo>
                  <a:pt x="1352" y="1718148"/>
                </a:lnTo>
                <a:cubicBezTo>
                  <a:pt x="19424" y="1700077"/>
                  <a:pt x="44389" y="1688899"/>
                  <a:pt x="71965" y="1688899"/>
                </a:cubicBezTo>
                <a:close/>
                <a:moveTo>
                  <a:pt x="2452887" y="1187828"/>
                </a:moveTo>
                <a:cubicBezTo>
                  <a:pt x="2456757" y="1187828"/>
                  <a:pt x="2459895" y="1190966"/>
                  <a:pt x="2459895" y="1194836"/>
                </a:cubicBezTo>
                <a:cubicBezTo>
                  <a:pt x="2459895" y="1198706"/>
                  <a:pt x="2456757" y="1201844"/>
                  <a:pt x="2452887" y="1201844"/>
                </a:cubicBezTo>
                <a:cubicBezTo>
                  <a:pt x="2449016" y="1201844"/>
                  <a:pt x="2445879" y="1198706"/>
                  <a:pt x="2445879" y="1194836"/>
                </a:cubicBezTo>
                <a:cubicBezTo>
                  <a:pt x="2445879" y="1190966"/>
                  <a:pt x="2449016" y="1187828"/>
                  <a:pt x="2452887" y="1187828"/>
                </a:cubicBezTo>
                <a:close/>
                <a:moveTo>
                  <a:pt x="1857219" y="1166804"/>
                </a:moveTo>
                <a:cubicBezTo>
                  <a:pt x="1872701" y="1166804"/>
                  <a:pt x="1885251" y="1178570"/>
                  <a:pt x="1885251" y="1193084"/>
                </a:cubicBezTo>
                <a:cubicBezTo>
                  <a:pt x="1885251" y="1207599"/>
                  <a:pt x="1872701" y="1219365"/>
                  <a:pt x="1857219" y="1219365"/>
                </a:cubicBezTo>
                <a:cubicBezTo>
                  <a:pt x="1841737" y="1219365"/>
                  <a:pt x="1829187" y="1207599"/>
                  <a:pt x="1829187" y="1193084"/>
                </a:cubicBezTo>
                <a:cubicBezTo>
                  <a:pt x="1829187" y="1178570"/>
                  <a:pt x="1841737" y="1166804"/>
                  <a:pt x="1857219" y="1166804"/>
                </a:cubicBezTo>
                <a:close/>
                <a:moveTo>
                  <a:pt x="1261550" y="1149283"/>
                </a:moveTo>
                <a:cubicBezTo>
                  <a:pt x="1284772" y="1149283"/>
                  <a:pt x="1303597" y="1168893"/>
                  <a:pt x="1303597" y="1193084"/>
                </a:cubicBezTo>
                <a:cubicBezTo>
                  <a:pt x="1303597" y="1217274"/>
                  <a:pt x="1284772" y="1236883"/>
                  <a:pt x="1261550" y="1236883"/>
                </a:cubicBezTo>
                <a:cubicBezTo>
                  <a:pt x="1238328" y="1236883"/>
                  <a:pt x="1219503" y="1217274"/>
                  <a:pt x="1219503" y="1193084"/>
                </a:cubicBezTo>
                <a:cubicBezTo>
                  <a:pt x="1219503" y="1168893"/>
                  <a:pt x="1238328" y="1149283"/>
                  <a:pt x="1261550" y="1149283"/>
                </a:cubicBezTo>
                <a:close/>
                <a:moveTo>
                  <a:pt x="665882" y="1138773"/>
                </a:moveTo>
                <a:cubicBezTo>
                  <a:pt x="696845" y="1138773"/>
                  <a:pt x="721945" y="1163873"/>
                  <a:pt x="721945" y="1194837"/>
                </a:cubicBezTo>
                <a:cubicBezTo>
                  <a:pt x="721945" y="1225800"/>
                  <a:pt x="696845" y="1250901"/>
                  <a:pt x="665882" y="1250901"/>
                </a:cubicBezTo>
                <a:cubicBezTo>
                  <a:pt x="634919" y="1250901"/>
                  <a:pt x="609819" y="1225800"/>
                  <a:pt x="609819" y="1194837"/>
                </a:cubicBezTo>
                <a:cubicBezTo>
                  <a:pt x="609819" y="1163873"/>
                  <a:pt x="634919" y="1138773"/>
                  <a:pt x="665882" y="1138773"/>
                </a:cubicBezTo>
                <a:close/>
                <a:moveTo>
                  <a:pt x="71966" y="1128261"/>
                </a:moveTo>
                <a:cubicBezTo>
                  <a:pt x="107767" y="1128261"/>
                  <a:pt x="136789" y="1157283"/>
                  <a:pt x="136789" y="1193085"/>
                </a:cubicBezTo>
                <a:cubicBezTo>
                  <a:pt x="136789" y="1228886"/>
                  <a:pt x="107767" y="1257908"/>
                  <a:pt x="71966" y="1257908"/>
                </a:cubicBezTo>
                <a:cubicBezTo>
                  <a:pt x="36165" y="1257908"/>
                  <a:pt x="7143" y="1228886"/>
                  <a:pt x="7143" y="1193085"/>
                </a:cubicBezTo>
                <a:cubicBezTo>
                  <a:pt x="7143" y="1157283"/>
                  <a:pt x="36165" y="1128261"/>
                  <a:pt x="71966" y="1128261"/>
                </a:cubicBezTo>
                <a:close/>
                <a:moveTo>
                  <a:pt x="1857218" y="595665"/>
                </a:moveTo>
                <a:cubicBezTo>
                  <a:pt x="1859153" y="595665"/>
                  <a:pt x="1860722" y="597234"/>
                  <a:pt x="1860722" y="599169"/>
                </a:cubicBezTo>
                <a:cubicBezTo>
                  <a:pt x="1860722" y="601104"/>
                  <a:pt x="1859153" y="602673"/>
                  <a:pt x="1857218" y="602673"/>
                </a:cubicBezTo>
                <a:cubicBezTo>
                  <a:pt x="1855283" y="602673"/>
                  <a:pt x="1853714" y="601104"/>
                  <a:pt x="1853714" y="599169"/>
                </a:cubicBezTo>
                <a:cubicBezTo>
                  <a:pt x="1853714" y="597234"/>
                  <a:pt x="1855283" y="595665"/>
                  <a:pt x="1857218" y="595665"/>
                </a:cubicBezTo>
                <a:close/>
                <a:moveTo>
                  <a:pt x="1261550" y="588658"/>
                </a:moveTo>
                <a:cubicBezTo>
                  <a:pt x="1267356" y="588658"/>
                  <a:pt x="1272062" y="593363"/>
                  <a:pt x="1272062" y="599169"/>
                </a:cubicBezTo>
                <a:cubicBezTo>
                  <a:pt x="1272062" y="604975"/>
                  <a:pt x="1267356" y="609681"/>
                  <a:pt x="1261550" y="609681"/>
                </a:cubicBezTo>
                <a:cubicBezTo>
                  <a:pt x="1255744" y="609681"/>
                  <a:pt x="1251038" y="604975"/>
                  <a:pt x="1251038" y="599169"/>
                </a:cubicBezTo>
                <a:cubicBezTo>
                  <a:pt x="1251038" y="593363"/>
                  <a:pt x="1255744" y="588658"/>
                  <a:pt x="1261550" y="588658"/>
                </a:cubicBezTo>
                <a:close/>
                <a:moveTo>
                  <a:pt x="665882" y="574643"/>
                </a:moveTo>
                <a:cubicBezTo>
                  <a:pt x="679428" y="574643"/>
                  <a:pt x="690410" y="585624"/>
                  <a:pt x="690410" y="599171"/>
                </a:cubicBezTo>
                <a:cubicBezTo>
                  <a:pt x="690410" y="612717"/>
                  <a:pt x="679428" y="623699"/>
                  <a:pt x="665882" y="623699"/>
                </a:cubicBezTo>
                <a:cubicBezTo>
                  <a:pt x="652336" y="623699"/>
                  <a:pt x="641354" y="612717"/>
                  <a:pt x="641354" y="599171"/>
                </a:cubicBezTo>
                <a:cubicBezTo>
                  <a:pt x="641354" y="585624"/>
                  <a:pt x="652336" y="574643"/>
                  <a:pt x="665882" y="574643"/>
                </a:cubicBezTo>
                <a:close/>
                <a:moveTo>
                  <a:pt x="71966" y="567635"/>
                </a:moveTo>
                <a:cubicBezTo>
                  <a:pt x="88415" y="567635"/>
                  <a:pt x="101750" y="580970"/>
                  <a:pt x="101750" y="597419"/>
                </a:cubicBezTo>
                <a:cubicBezTo>
                  <a:pt x="101750" y="613868"/>
                  <a:pt x="88415" y="627203"/>
                  <a:pt x="71966" y="627203"/>
                </a:cubicBezTo>
                <a:cubicBezTo>
                  <a:pt x="55517" y="627203"/>
                  <a:pt x="42182" y="613868"/>
                  <a:pt x="42182" y="597419"/>
                </a:cubicBezTo>
                <a:cubicBezTo>
                  <a:pt x="42182" y="580970"/>
                  <a:pt x="55517" y="567635"/>
                  <a:pt x="71966" y="567635"/>
                </a:cubicBezTo>
                <a:close/>
                <a:moveTo>
                  <a:pt x="71965" y="0"/>
                </a:moveTo>
                <a:cubicBezTo>
                  <a:pt x="72932" y="0"/>
                  <a:pt x="73717" y="785"/>
                  <a:pt x="73717" y="1752"/>
                </a:cubicBezTo>
                <a:cubicBezTo>
                  <a:pt x="73717" y="2720"/>
                  <a:pt x="72932" y="3504"/>
                  <a:pt x="71965" y="3504"/>
                </a:cubicBezTo>
                <a:cubicBezTo>
                  <a:pt x="70997" y="3504"/>
                  <a:pt x="70213" y="2720"/>
                  <a:pt x="70213" y="1752"/>
                </a:cubicBezTo>
                <a:cubicBezTo>
                  <a:pt x="70213" y="785"/>
                  <a:pt x="70997" y="0"/>
                  <a:pt x="71965" y="0"/>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4" name="标题 1"/>
          <p:cNvSpPr txBox="1"/>
          <p:nvPr/>
        </p:nvSpPr>
        <p:spPr>
          <a:xfrm>
            <a:off x="9221422" y="0"/>
            <a:ext cx="2970577" cy="4142780"/>
          </a:xfrm>
          <a:custGeom>
            <a:avLst/>
            <a:gdLst>
              <a:gd name="connsiteX0" fmla="*/ 2382675 w 2970577"/>
              <a:gd name="connsiteY0" fmla="*/ 4131579 h 4142780"/>
              <a:gd name="connsiteX1" fmla="*/ 2386179 w 2970577"/>
              <a:gd name="connsiteY1" fmla="*/ 4135083 h 4142780"/>
              <a:gd name="connsiteX2" fmla="*/ 2382675 w 2970577"/>
              <a:gd name="connsiteY2" fmla="*/ 4138587 h 4142780"/>
              <a:gd name="connsiteX3" fmla="*/ 2379171 w 2970577"/>
              <a:gd name="connsiteY3" fmla="*/ 4135083 h 4142780"/>
              <a:gd name="connsiteX4" fmla="*/ 2382675 w 2970577"/>
              <a:gd name="connsiteY4" fmla="*/ 4131579 h 4142780"/>
              <a:gd name="connsiteX5" fmla="*/ 2970577 w 2970577"/>
              <a:gd name="connsiteY5" fmla="*/ 4123882 h 4142780"/>
              <a:gd name="connsiteX6" fmla="*/ 2970577 w 2970577"/>
              <a:gd name="connsiteY6" fmla="*/ 4142780 h 4142780"/>
              <a:gd name="connsiteX7" fmla="*/ 2968433 w 2970577"/>
              <a:gd name="connsiteY7" fmla="*/ 4142003 h 4142780"/>
              <a:gd name="connsiteX8" fmla="*/ 2964328 w 2970577"/>
              <a:gd name="connsiteY8" fmla="*/ 4133331 h 4142780"/>
              <a:gd name="connsiteX9" fmla="*/ 2968433 w 2970577"/>
              <a:gd name="connsiteY9" fmla="*/ 4124659 h 4142780"/>
              <a:gd name="connsiteX10" fmla="*/ 1787008 w 2970577"/>
              <a:gd name="connsiteY10" fmla="*/ 3532406 h 4142780"/>
              <a:gd name="connsiteX11" fmla="*/ 1794016 w 2970577"/>
              <a:gd name="connsiteY11" fmla="*/ 3537662 h 4142780"/>
              <a:gd name="connsiteX12" fmla="*/ 1787008 w 2970577"/>
              <a:gd name="connsiteY12" fmla="*/ 3542918 h 4142780"/>
              <a:gd name="connsiteX13" fmla="*/ 1780000 w 2970577"/>
              <a:gd name="connsiteY13" fmla="*/ 3537662 h 4142780"/>
              <a:gd name="connsiteX14" fmla="*/ 1787008 w 2970577"/>
              <a:gd name="connsiteY14" fmla="*/ 3532406 h 4142780"/>
              <a:gd name="connsiteX15" fmla="*/ 2384428 w 2970577"/>
              <a:gd name="connsiteY15" fmla="*/ 3511383 h 4142780"/>
              <a:gd name="connsiteX16" fmla="*/ 2410708 w 2970577"/>
              <a:gd name="connsiteY16" fmla="*/ 3537663 h 4142780"/>
              <a:gd name="connsiteX17" fmla="*/ 2384428 w 2970577"/>
              <a:gd name="connsiteY17" fmla="*/ 3563943 h 4142780"/>
              <a:gd name="connsiteX18" fmla="*/ 2358148 w 2970577"/>
              <a:gd name="connsiteY18" fmla="*/ 3537663 h 4142780"/>
              <a:gd name="connsiteX19" fmla="*/ 2384428 w 2970577"/>
              <a:gd name="connsiteY19" fmla="*/ 3511383 h 4142780"/>
              <a:gd name="connsiteX20" fmla="*/ 2970577 w 2970577"/>
              <a:gd name="connsiteY20" fmla="*/ 3495431 h 4142780"/>
              <a:gd name="connsiteX21" fmla="*/ 2970577 w 2970577"/>
              <a:gd name="connsiteY21" fmla="*/ 3583397 h 4142780"/>
              <a:gd name="connsiteX22" fmla="*/ 2960614 w 2970577"/>
              <a:gd name="connsiteY22" fmla="*/ 3581386 h 4142780"/>
              <a:gd name="connsiteX23" fmla="*/ 2932793 w 2970577"/>
              <a:gd name="connsiteY23" fmla="*/ 3539414 h 4142780"/>
              <a:gd name="connsiteX24" fmla="*/ 2960614 w 2970577"/>
              <a:gd name="connsiteY24" fmla="*/ 3497443 h 4142780"/>
              <a:gd name="connsiteX25" fmla="*/ 1191342 w 2970577"/>
              <a:gd name="connsiteY25" fmla="*/ 2936738 h 4142780"/>
              <a:gd name="connsiteX26" fmla="*/ 1198350 w 2970577"/>
              <a:gd name="connsiteY26" fmla="*/ 2941994 h 4142780"/>
              <a:gd name="connsiteX27" fmla="*/ 1191342 w 2970577"/>
              <a:gd name="connsiteY27" fmla="*/ 2947250 h 4142780"/>
              <a:gd name="connsiteX28" fmla="*/ 1184334 w 2970577"/>
              <a:gd name="connsiteY28" fmla="*/ 2941994 h 4142780"/>
              <a:gd name="connsiteX29" fmla="*/ 1191342 w 2970577"/>
              <a:gd name="connsiteY29" fmla="*/ 2936738 h 4142780"/>
              <a:gd name="connsiteX30" fmla="*/ 1787010 w 2970577"/>
              <a:gd name="connsiteY30" fmla="*/ 2912211 h 4142780"/>
              <a:gd name="connsiteX31" fmla="*/ 1818546 w 2970577"/>
              <a:gd name="connsiteY31" fmla="*/ 2943747 h 4142780"/>
              <a:gd name="connsiteX32" fmla="*/ 1787010 w 2970577"/>
              <a:gd name="connsiteY32" fmla="*/ 2975283 h 4142780"/>
              <a:gd name="connsiteX33" fmla="*/ 1755474 w 2970577"/>
              <a:gd name="connsiteY33" fmla="*/ 2943747 h 4142780"/>
              <a:gd name="connsiteX34" fmla="*/ 1787010 w 2970577"/>
              <a:gd name="connsiteY34" fmla="*/ 2912211 h 4142780"/>
              <a:gd name="connsiteX35" fmla="*/ 2384430 w 2970577"/>
              <a:gd name="connsiteY35" fmla="*/ 2887683 h 4142780"/>
              <a:gd name="connsiteX36" fmla="*/ 2438741 w 2970577"/>
              <a:gd name="connsiteY36" fmla="*/ 2941994 h 4142780"/>
              <a:gd name="connsiteX37" fmla="*/ 2384430 w 2970577"/>
              <a:gd name="connsiteY37" fmla="*/ 2996305 h 4142780"/>
              <a:gd name="connsiteX38" fmla="*/ 2330119 w 2970577"/>
              <a:gd name="connsiteY38" fmla="*/ 2941994 h 4142780"/>
              <a:gd name="connsiteX39" fmla="*/ 2384430 w 2970577"/>
              <a:gd name="connsiteY39" fmla="*/ 2887683 h 4142780"/>
              <a:gd name="connsiteX40" fmla="*/ 2970577 w 2970577"/>
              <a:gd name="connsiteY40" fmla="*/ 2871733 h 4142780"/>
              <a:gd name="connsiteX41" fmla="*/ 2970577 w 2970577"/>
              <a:gd name="connsiteY41" fmla="*/ 3015761 h 4142780"/>
              <a:gd name="connsiteX42" fmla="*/ 2949705 w 2970577"/>
              <a:gd name="connsiteY42" fmla="*/ 3011548 h 4142780"/>
              <a:gd name="connsiteX43" fmla="*/ 2904764 w 2970577"/>
              <a:gd name="connsiteY43" fmla="*/ 2943747 h 4142780"/>
              <a:gd name="connsiteX44" fmla="*/ 2949705 w 2970577"/>
              <a:gd name="connsiteY44" fmla="*/ 2875947 h 4142780"/>
              <a:gd name="connsiteX45" fmla="*/ 595669 w 2970577"/>
              <a:gd name="connsiteY45" fmla="*/ 2344574 h 4142780"/>
              <a:gd name="connsiteX46" fmla="*/ 599172 w 2970577"/>
              <a:gd name="connsiteY46" fmla="*/ 2348078 h 4142780"/>
              <a:gd name="connsiteX47" fmla="*/ 595669 w 2970577"/>
              <a:gd name="connsiteY47" fmla="*/ 2351582 h 4142780"/>
              <a:gd name="connsiteX48" fmla="*/ 592164 w 2970577"/>
              <a:gd name="connsiteY48" fmla="*/ 2348078 h 4142780"/>
              <a:gd name="connsiteX49" fmla="*/ 595669 w 2970577"/>
              <a:gd name="connsiteY49" fmla="*/ 2344574 h 4142780"/>
              <a:gd name="connsiteX50" fmla="*/ 1193096 w 2970577"/>
              <a:gd name="connsiteY50" fmla="*/ 2320046 h 4142780"/>
              <a:gd name="connsiteX51" fmla="*/ 1219376 w 2970577"/>
              <a:gd name="connsiteY51" fmla="*/ 2346326 h 4142780"/>
              <a:gd name="connsiteX52" fmla="*/ 1193096 w 2970577"/>
              <a:gd name="connsiteY52" fmla="*/ 2372606 h 4142780"/>
              <a:gd name="connsiteX53" fmla="*/ 1166816 w 2970577"/>
              <a:gd name="connsiteY53" fmla="*/ 2346326 h 4142780"/>
              <a:gd name="connsiteX54" fmla="*/ 1193096 w 2970577"/>
              <a:gd name="connsiteY54" fmla="*/ 2320046 h 4142780"/>
              <a:gd name="connsiteX55" fmla="*/ 1788764 w 2970577"/>
              <a:gd name="connsiteY55" fmla="*/ 2292015 h 4142780"/>
              <a:gd name="connsiteX56" fmla="*/ 1843075 w 2970577"/>
              <a:gd name="connsiteY56" fmla="*/ 2346326 h 4142780"/>
              <a:gd name="connsiteX57" fmla="*/ 1788764 w 2970577"/>
              <a:gd name="connsiteY57" fmla="*/ 2400637 h 4142780"/>
              <a:gd name="connsiteX58" fmla="*/ 1734453 w 2970577"/>
              <a:gd name="connsiteY58" fmla="*/ 2346326 h 4142780"/>
              <a:gd name="connsiteX59" fmla="*/ 1788764 w 2970577"/>
              <a:gd name="connsiteY59" fmla="*/ 2292015 h 4142780"/>
              <a:gd name="connsiteX60" fmla="*/ 2382681 w 2970577"/>
              <a:gd name="connsiteY60" fmla="*/ 2267487 h 4142780"/>
              <a:gd name="connsiteX61" fmla="*/ 2463272 w 2970577"/>
              <a:gd name="connsiteY61" fmla="*/ 2348078 h 4142780"/>
              <a:gd name="connsiteX62" fmla="*/ 2382681 w 2970577"/>
              <a:gd name="connsiteY62" fmla="*/ 2428669 h 4142780"/>
              <a:gd name="connsiteX63" fmla="*/ 2302090 w 2970577"/>
              <a:gd name="connsiteY63" fmla="*/ 2348078 h 4142780"/>
              <a:gd name="connsiteX64" fmla="*/ 2382681 w 2970577"/>
              <a:gd name="connsiteY64" fmla="*/ 2267487 h 4142780"/>
              <a:gd name="connsiteX65" fmla="*/ 2970577 w 2970577"/>
              <a:gd name="connsiteY65" fmla="*/ 2244556 h 4142780"/>
              <a:gd name="connsiteX66" fmla="*/ 2970577 w 2970577"/>
              <a:gd name="connsiteY66" fmla="*/ 2448096 h 4142780"/>
              <a:gd name="connsiteX67" fmla="*/ 2938795 w 2970577"/>
              <a:gd name="connsiteY67" fmla="*/ 2441569 h 4142780"/>
              <a:gd name="connsiteX68" fmla="*/ 2876734 w 2970577"/>
              <a:gd name="connsiteY68" fmla="*/ 2346326 h 4142780"/>
              <a:gd name="connsiteX69" fmla="*/ 2938795 w 2970577"/>
              <a:gd name="connsiteY69" fmla="*/ 2251083 h 4142780"/>
              <a:gd name="connsiteX70" fmla="*/ 597420 w 2970577"/>
              <a:gd name="connsiteY70" fmla="*/ 1738394 h 4142780"/>
              <a:gd name="connsiteX71" fmla="*/ 609684 w 2970577"/>
              <a:gd name="connsiteY71" fmla="*/ 1750658 h 4142780"/>
              <a:gd name="connsiteX72" fmla="*/ 597420 w 2970577"/>
              <a:gd name="connsiteY72" fmla="*/ 1762922 h 4142780"/>
              <a:gd name="connsiteX73" fmla="*/ 585156 w 2970577"/>
              <a:gd name="connsiteY73" fmla="*/ 1750658 h 4142780"/>
              <a:gd name="connsiteX74" fmla="*/ 597420 w 2970577"/>
              <a:gd name="connsiteY74" fmla="*/ 1738394 h 4142780"/>
              <a:gd name="connsiteX75" fmla="*/ 1191345 w 2970577"/>
              <a:gd name="connsiteY75" fmla="*/ 1710362 h 4142780"/>
              <a:gd name="connsiteX76" fmla="*/ 1233392 w 2970577"/>
              <a:gd name="connsiteY76" fmla="*/ 1752409 h 4142780"/>
              <a:gd name="connsiteX77" fmla="*/ 1191345 w 2970577"/>
              <a:gd name="connsiteY77" fmla="*/ 1794456 h 4142780"/>
              <a:gd name="connsiteX78" fmla="*/ 1149298 w 2970577"/>
              <a:gd name="connsiteY78" fmla="*/ 1752409 h 4142780"/>
              <a:gd name="connsiteX79" fmla="*/ 1191345 w 2970577"/>
              <a:gd name="connsiteY79" fmla="*/ 1710362 h 4142780"/>
              <a:gd name="connsiteX80" fmla="*/ 1787014 w 2970577"/>
              <a:gd name="connsiteY80" fmla="*/ 1675323 h 4142780"/>
              <a:gd name="connsiteX81" fmla="*/ 1860597 w 2970577"/>
              <a:gd name="connsiteY81" fmla="*/ 1750658 h 4142780"/>
              <a:gd name="connsiteX82" fmla="*/ 1787014 w 2970577"/>
              <a:gd name="connsiteY82" fmla="*/ 1825993 h 4142780"/>
              <a:gd name="connsiteX83" fmla="*/ 1713431 w 2970577"/>
              <a:gd name="connsiteY83" fmla="*/ 1750658 h 4142780"/>
              <a:gd name="connsiteX84" fmla="*/ 1787014 w 2970577"/>
              <a:gd name="connsiteY84" fmla="*/ 1675323 h 4142780"/>
              <a:gd name="connsiteX85" fmla="*/ 2382682 w 2970577"/>
              <a:gd name="connsiteY85" fmla="*/ 1647292 h 4142780"/>
              <a:gd name="connsiteX86" fmla="*/ 2484296 w 2970577"/>
              <a:gd name="connsiteY86" fmla="*/ 1750658 h 4142780"/>
              <a:gd name="connsiteX87" fmla="*/ 2382682 w 2970577"/>
              <a:gd name="connsiteY87" fmla="*/ 1854024 h 4142780"/>
              <a:gd name="connsiteX88" fmla="*/ 2281068 w 2970577"/>
              <a:gd name="connsiteY88" fmla="*/ 1750658 h 4142780"/>
              <a:gd name="connsiteX89" fmla="*/ 2382682 w 2970577"/>
              <a:gd name="connsiteY89" fmla="*/ 1647292 h 4142780"/>
              <a:gd name="connsiteX90" fmla="*/ 2970577 w 2970577"/>
              <a:gd name="connsiteY90" fmla="*/ 1624334 h 4142780"/>
              <a:gd name="connsiteX91" fmla="*/ 2970577 w 2970577"/>
              <a:gd name="connsiteY91" fmla="*/ 1880487 h 4142780"/>
              <a:gd name="connsiteX92" fmla="*/ 2927887 w 2970577"/>
              <a:gd name="connsiteY92" fmla="*/ 1871868 h 4142780"/>
              <a:gd name="connsiteX93" fmla="*/ 2848705 w 2970577"/>
              <a:gd name="connsiteY93" fmla="*/ 1752410 h 4142780"/>
              <a:gd name="connsiteX94" fmla="*/ 2927887 w 2970577"/>
              <a:gd name="connsiteY94" fmla="*/ 1632952 h 4142780"/>
              <a:gd name="connsiteX95" fmla="*/ 597421 w 2970577"/>
              <a:gd name="connsiteY95" fmla="*/ 1132214 h 4142780"/>
              <a:gd name="connsiteX96" fmla="*/ 620197 w 2970577"/>
              <a:gd name="connsiteY96" fmla="*/ 1154990 h 4142780"/>
              <a:gd name="connsiteX97" fmla="*/ 597421 w 2970577"/>
              <a:gd name="connsiteY97" fmla="*/ 1177766 h 4142780"/>
              <a:gd name="connsiteX98" fmla="*/ 574645 w 2970577"/>
              <a:gd name="connsiteY98" fmla="*/ 1154990 h 4142780"/>
              <a:gd name="connsiteX99" fmla="*/ 597421 w 2970577"/>
              <a:gd name="connsiteY99" fmla="*/ 1132214 h 4142780"/>
              <a:gd name="connsiteX100" fmla="*/ 1191349 w 2970577"/>
              <a:gd name="connsiteY100" fmla="*/ 1100678 h 4142780"/>
              <a:gd name="connsiteX101" fmla="*/ 1247412 w 2970577"/>
              <a:gd name="connsiteY101" fmla="*/ 1156741 h 4142780"/>
              <a:gd name="connsiteX102" fmla="*/ 1191349 w 2970577"/>
              <a:gd name="connsiteY102" fmla="*/ 1212804 h 4142780"/>
              <a:gd name="connsiteX103" fmla="*/ 1135286 w 2970577"/>
              <a:gd name="connsiteY103" fmla="*/ 1156741 h 4142780"/>
              <a:gd name="connsiteX104" fmla="*/ 1191349 w 2970577"/>
              <a:gd name="connsiteY104" fmla="*/ 1100678 h 4142780"/>
              <a:gd name="connsiteX105" fmla="*/ 1787016 w 2970577"/>
              <a:gd name="connsiteY105" fmla="*/ 1065639 h 4142780"/>
              <a:gd name="connsiteX106" fmla="*/ 1874615 w 2970577"/>
              <a:gd name="connsiteY106" fmla="*/ 1154989 h 4142780"/>
              <a:gd name="connsiteX107" fmla="*/ 1787016 w 2970577"/>
              <a:gd name="connsiteY107" fmla="*/ 1244339 h 4142780"/>
              <a:gd name="connsiteX108" fmla="*/ 1699417 w 2970577"/>
              <a:gd name="connsiteY108" fmla="*/ 1154989 h 4142780"/>
              <a:gd name="connsiteX109" fmla="*/ 1787016 w 2970577"/>
              <a:gd name="connsiteY109" fmla="*/ 1065639 h 4142780"/>
              <a:gd name="connsiteX110" fmla="*/ 2380932 w 2970577"/>
              <a:gd name="connsiteY110" fmla="*/ 1034104 h 4142780"/>
              <a:gd name="connsiteX111" fmla="*/ 2501818 w 2970577"/>
              <a:gd name="connsiteY111" fmla="*/ 1154990 h 4142780"/>
              <a:gd name="connsiteX112" fmla="*/ 2380932 w 2970577"/>
              <a:gd name="connsiteY112" fmla="*/ 1275876 h 4142780"/>
              <a:gd name="connsiteX113" fmla="*/ 2260046 w 2970577"/>
              <a:gd name="connsiteY113" fmla="*/ 1154990 h 4142780"/>
              <a:gd name="connsiteX114" fmla="*/ 2380932 w 2970577"/>
              <a:gd name="connsiteY114" fmla="*/ 1034104 h 4142780"/>
              <a:gd name="connsiteX115" fmla="*/ 2970577 w 2970577"/>
              <a:gd name="connsiteY115" fmla="*/ 1004156 h 4142780"/>
              <a:gd name="connsiteX116" fmla="*/ 2970577 w 2970577"/>
              <a:gd name="connsiteY116" fmla="*/ 1305822 h 4142780"/>
              <a:gd name="connsiteX117" fmla="*/ 2919705 w 2970577"/>
              <a:gd name="connsiteY117" fmla="*/ 1295432 h 4142780"/>
              <a:gd name="connsiteX118" fmla="*/ 2827683 w 2970577"/>
              <a:gd name="connsiteY118" fmla="*/ 1154989 h 4142780"/>
              <a:gd name="connsiteX119" fmla="*/ 2919705 w 2970577"/>
              <a:gd name="connsiteY119" fmla="*/ 1014546 h 4142780"/>
              <a:gd name="connsiteX120" fmla="*/ 1753 w 2970577"/>
              <a:gd name="connsiteY120" fmla="*/ 557569 h 4142780"/>
              <a:gd name="connsiteX121" fmla="*/ 3505 w 2970577"/>
              <a:gd name="connsiteY121" fmla="*/ 559321 h 4142780"/>
              <a:gd name="connsiteX122" fmla="*/ 1753 w 2970577"/>
              <a:gd name="connsiteY122" fmla="*/ 561073 h 4142780"/>
              <a:gd name="connsiteX123" fmla="*/ 0 w 2970577"/>
              <a:gd name="connsiteY123" fmla="*/ 559321 h 4142780"/>
              <a:gd name="connsiteX124" fmla="*/ 1753 w 2970577"/>
              <a:gd name="connsiteY124" fmla="*/ 557569 h 4142780"/>
              <a:gd name="connsiteX125" fmla="*/ 597421 w 2970577"/>
              <a:gd name="connsiteY125" fmla="*/ 529538 h 4142780"/>
              <a:gd name="connsiteX126" fmla="*/ 627205 w 2970577"/>
              <a:gd name="connsiteY126" fmla="*/ 559322 h 4142780"/>
              <a:gd name="connsiteX127" fmla="*/ 597421 w 2970577"/>
              <a:gd name="connsiteY127" fmla="*/ 589106 h 4142780"/>
              <a:gd name="connsiteX128" fmla="*/ 567638 w 2970577"/>
              <a:gd name="connsiteY128" fmla="*/ 559322 h 4142780"/>
              <a:gd name="connsiteX129" fmla="*/ 597421 w 2970577"/>
              <a:gd name="connsiteY129" fmla="*/ 529538 h 4142780"/>
              <a:gd name="connsiteX130" fmla="*/ 1193103 w 2970577"/>
              <a:gd name="connsiteY130" fmla="*/ 494498 h 4142780"/>
              <a:gd name="connsiteX131" fmla="*/ 1257926 w 2970577"/>
              <a:gd name="connsiteY131" fmla="*/ 559321 h 4142780"/>
              <a:gd name="connsiteX132" fmla="*/ 1193103 w 2970577"/>
              <a:gd name="connsiteY132" fmla="*/ 624144 h 4142780"/>
              <a:gd name="connsiteX133" fmla="*/ 1128280 w 2970577"/>
              <a:gd name="connsiteY133" fmla="*/ 559321 h 4142780"/>
              <a:gd name="connsiteX134" fmla="*/ 1193103 w 2970577"/>
              <a:gd name="connsiteY134" fmla="*/ 494498 h 4142780"/>
              <a:gd name="connsiteX135" fmla="*/ 1788771 w 2970577"/>
              <a:gd name="connsiteY135" fmla="*/ 462963 h 4142780"/>
              <a:gd name="connsiteX136" fmla="*/ 1888633 w 2970577"/>
              <a:gd name="connsiteY136" fmla="*/ 561073 h 4142780"/>
              <a:gd name="connsiteX137" fmla="*/ 1788771 w 2970577"/>
              <a:gd name="connsiteY137" fmla="*/ 659183 h 4142780"/>
              <a:gd name="connsiteX138" fmla="*/ 1688909 w 2970577"/>
              <a:gd name="connsiteY138" fmla="*/ 561073 h 4142780"/>
              <a:gd name="connsiteX139" fmla="*/ 1788771 w 2970577"/>
              <a:gd name="connsiteY139" fmla="*/ 462963 h 4142780"/>
              <a:gd name="connsiteX140" fmla="*/ 2382688 w 2970577"/>
              <a:gd name="connsiteY140" fmla="*/ 427924 h 4142780"/>
              <a:gd name="connsiteX141" fmla="*/ 2515838 w 2970577"/>
              <a:gd name="connsiteY141" fmla="*/ 559322 h 4142780"/>
              <a:gd name="connsiteX142" fmla="*/ 2382688 w 2970577"/>
              <a:gd name="connsiteY142" fmla="*/ 690720 h 4142780"/>
              <a:gd name="connsiteX143" fmla="*/ 2249538 w 2970577"/>
              <a:gd name="connsiteY143" fmla="*/ 559322 h 4142780"/>
              <a:gd name="connsiteX144" fmla="*/ 2382688 w 2970577"/>
              <a:gd name="connsiteY144" fmla="*/ 427924 h 4142780"/>
              <a:gd name="connsiteX145" fmla="*/ 2970577 w 2970577"/>
              <a:gd name="connsiteY145" fmla="*/ 394101 h 4142780"/>
              <a:gd name="connsiteX146" fmla="*/ 2970577 w 2970577"/>
              <a:gd name="connsiteY146" fmla="*/ 724541 h 4142780"/>
              <a:gd name="connsiteX147" fmla="*/ 2911819 w 2970577"/>
              <a:gd name="connsiteY147" fmla="*/ 712679 h 4142780"/>
              <a:gd name="connsiteX148" fmla="*/ 2810167 w 2970577"/>
              <a:gd name="connsiteY148" fmla="*/ 559321 h 4142780"/>
              <a:gd name="connsiteX149" fmla="*/ 2911819 w 2970577"/>
              <a:gd name="connsiteY149" fmla="*/ 405964 h 4142780"/>
              <a:gd name="connsiteX150" fmla="*/ 2811895 w 2970577"/>
              <a:gd name="connsiteY150" fmla="*/ 0 h 4142780"/>
              <a:gd name="connsiteX151" fmla="*/ 2970577 w 2970577"/>
              <a:gd name="connsiteY151" fmla="*/ 0 h 4142780"/>
              <a:gd name="connsiteX152" fmla="*/ 2970577 w 2970577"/>
              <a:gd name="connsiteY152" fmla="*/ 135527 h 4142780"/>
              <a:gd name="connsiteX153" fmla="*/ 2911527 w 2970577"/>
              <a:gd name="connsiteY153" fmla="*/ 123606 h 4142780"/>
              <a:gd name="connsiteX154" fmla="*/ 2814384 w 2970577"/>
              <a:gd name="connsiteY154" fmla="*/ 16461 h 4142780"/>
              <a:gd name="connsiteX155" fmla="*/ 2253281 w 2970577"/>
              <a:gd name="connsiteY155" fmla="*/ 0 h 4142780"/>
              <a:gd name="connsiteX156" fmla="*/ 2512099 w 2970577"/>
              <a:gd name="connsiteY156" fmla="*/ 0 h 4142780"/>
              <a:gd name="connsiteX157" fmla="*/ 2508605 w 2970577"/>
              <a:gd name="connsiteY157" fmla="*/ 17528 h 4142780"/>
              <a:gd name="connsiteX158" fmla="*/ 2382690 w 2970577"/>
              <a:gd name="connsiteY158" fmla="*/ 102060 h 4142780"/>
              <a:gd name="connsiteX159" fmla="*/ 2256775 w 2970577"/>
              <a:gd name="connsiteY159" fmla="*/ 17528 h 4142780"/>
              <a:gd name="connsiteX160" fmla="*/ 1692621 w 2970577"/>
              <a:gd name="connsiteY160" fmla="*/ 0 h 4142780"/>
              <a:gd name="connsiteX161" fmla="*/ 1881421 w 2970577"/>
              <a:gd name="connsiteY161" fmla="*/ 0 h 4142780"/>
              <a:gd name="connsiteX162" fmla="*/ 1880650 w 2970577"/>
              <a:gd name="connsiteY162" fmla="*/ 3888 h 4142780"/>
              <a:gd name="connsiteX163" fmla="*/ 1787021 w 2970577"/>
              <a:gd name="connsiteY163" fmla="*/ 67019 h 4142780"/>
              <a:gd name="connsiteX164" fmla="*/ 1693392 w 2970577"/>
              <a:gd name="connsiteY164" fmla="*/ 3888 h 4142780"/>
              <a:gd name="connsiteX165" fmla="*/ 1139824 w 2970577"/>
              <a:gd name="connsiteY165" fmla="*/ 0 h 4142780"/>
              <a:gd name="connsiteX166" fmla="*/ 1246377 w 2970577"/>
              <a:gd name="connsiteY166" fmla="*/ 0 h 4142780"/>
              <a:gd name="connsiteX167" fmla="*/ 1241420 w 2970577"/>
              <a:gd name="connsiteY167" fmla="*/ 11968 h 4142780"/>
              <a:gd name="connsiteX168" fmla="*/ 1193105 w 2970577"/>
              <a:gd name="connsiteY168" fmla="*/ 31980 h 4142780"/>
              <a:gd name="connsiteX169" fmla="*/ 1144783 w 2970577"/>
              <a:gd name="connsiteY169" fmla="*/ 11968 h 4142780"/>
            </a:gdLst>
            <a:ahLst/>
            <a:cxnLst/>
            <a:rect l="l" t="t" r="r" b="b"/>
            <a:pathLst>
              <a:path w="2970577" h="4142780">
                <a:moveTo>
                  <a:pt x="2382675" y="4131579"/>
                </a:moveTo>
                <a:cubicBezTo>
                  <a:pt x="2384610" y="4131579"/>
                  <a:pt x="2386179" y="4133148"/>
                  <a:pt x="2386179" y="4135083"/>
                </a:cubicBezTo>
                <a:cubicBezTo>
                  <a:pt x="2386179" y="4137018"/>
                  <a:pt x="2384610" y="4138587"/>
                  <a:pt x="2382675" y="4138587"/>
                </a:cubicBezTo>
                <a:cubicBezTo>
                  <a:pt x="2380740" y="4138587"/>
                  <a:pt x="2379171" y="4137018"/>
                  <a:pt x="2379171" y="4135083"/>
                </a:cubicBezTo>
                <a:cubicBezTo>
                  <a:pt x="2379171" y="4133148"/>
                  <a:pt x="2380740" y="4131579"/>
                  <a:pt x="2382675" y="4131579"/>
                </a:cubicBezTo>
                <a:close/>
                <a:moveTo>
                  <a:pt x="2970577" y="4123882"/>
                </a:moveTo>
                <a:lnTo>
                  <a:pt x="2970577" y="4142780"/>
                </a:lnTo>
                <a:lnTo>
                  <a:pt x="2968433" y="4142003"/>
                </a:lnTo>
                <a:cubicBezTo>
                  <a:pt x="2965897" y="4139784"/>
                  <a:pt x="2964328" y="4136718"/>
                  <a:pt x="2964328" y="4133331"/>
                </a:cubicBezTo>
                <a:cubicBezTo>
                  <a:pt x="2964328" y="4129945"/>
                  <a:pt x="2965897" y="4126879"/>
                  <a:pt x="2968433" y="4124659"/>
                </a:cubicBezTo>
                <a:close/>
                <a:moveTo>
                  <a:pt x="1787008" y="3532406"/>
                </a:moveTo>
                <a:cubicBezTo>
                  <a:pt x="1790878" y="3532406"/>
                  <a:pt x="1794016" y="3534759"/>
                  <a:pt x="1794016" y="3537662"/>
                </a:cubicBezTo>
                <a:cubicBezTo>
                  <a:pt x="1794016" y="3540565"/>
                  <a:pt x="1790878" y="3542918"/>
                  <a:pt x="1787008" y="3542918"/>
                </a:cubicBezTo>
                <a:cubicBezTo>
                  <a:pt x="1783138" y="3542918"/>
                  <a:pt x="1780000" y="3540565"/>
                  <a:pt x="1780000" y="3537662"/>
                </a:cubicBezTo>
                <a:cubicBezTo>
                  <a:pt x="1780000" y="3534759"/>
                  <a:pt x="1783138" y="3532406"/>
                  <a:pt x="1787008" y="3532406"/>
                </a:cubicBezTo>
                <a:close/>
                <a:moveTo>
                  <a:pt x="2384428" y="3511383"/>
                </a:moveTo>
                <a:cubicBezTo>
                  <a:pt x="2398942" y="3511383"/>
                  <a:pt x="2410708" y="3523149"/>
                  <a:pt x="2410708" y="3537663"/>
                </a:cubicBezTo>
                <a:cubicBezTo>
                  <a:pt x="2410708" y="3552177"/>
                  <a:pt x="2398942" y="3563943"/>
                  <a:pt x="2384428" y="3563943"/>
                </a:cubicBezTo>
                <a:cubicBezTo>
                  <a:pt x="2369914" y="3563943"/>
                  <a:pt x="2358148" y="3552177"/>
                  <a:pt x="2358148" y="3537663"/>
                </a:cubicBezTo>
                <a:cubicBezTo>
                  <a:pt x="2358148" y="3523149"/>
                  <a:pt x="2369914" y="3511383"/>
                  <a:pt x="2384428" y="3511383"/>
                </a:cubicBezTo>
                <a:close/>
                <a:moveTo>
                  <a:pt x="2970577" y="3495431"/>
                </a:moveTo>
                <a:lnTo>
                  <a:pt x="2970577" y="3583397"/>
                </a:lnTo>
                <a:lnTo>
                  <a:pt x="2960614" y="3581386"/>
                </a:lnTo>
                <a:cubicBezTo>
                  <a:pt x="2944265" y="3574471"/>
                  <a:pt x="2932793" y="3558282"/>
                  <a:pt x="2932793" y="3539414"/>
                </a:cubicBezTo>
                <a:cubicBezTo>
                  <a:pt x="2932793" y="3520547"/>
                  <a:pt x="2944265" y="3504358"/>
                  <a:pt x="2960614" y="3497443"/>
                </a:cubicBezTo>
                <a:close/>
                <a:moveTo>
                  <a:pt x="1191342" y="2936738"/>
                </a:moveTo>
                <a:cubicBezTo>
                  <a:pt x="1195212" y="2936738"/>
                  <a:pt x="1198350" y="2939091"/>
                  <a:pt x="1198350" y="2941994"/>
                </a:cubicBezTo>
                <a:cubicBezTo>
                  <a:pt x="1198350" y="2944897"/>
                  <a:pt x="1195212" y="2947250"/>
                  <a:pt x="1191342" y="2947250"/>
                </a:cubicBezTo>
                <a:cubicBezTo>
                  <a:pt x="1187472" y="2947250"/>
                  <a:pt x="1184334" y="2944897"/>
                  <a:pt x="1184334" y="2941994"/>
                </a:cubicBezTo>
                <a:cubicBezTo>
                  <a:pt x="1184334" y="2939091"/>
                  <a:pt x="1187472" y="2936738"/>
                  <a:pt x="1191342" y="2936738"/>
                </a:cubicBezTo>
                <a:close/>
                <a:moveTo>
                  <a:pt x="1787010" y="2912211"/>
                </a:moveTo>
                <a:cubicBezTo>
                  <a:pt x="1804427" y="2912211"/>
                  <a:pt x="1818546" y="2926330"/>
                  <a:pt x="1818546" y="2943747"/>
                </a:cubicBezTo>
                <a:cubicBezTo>
                  <a:pt x="1818546" y="2961164"/>
                  <a:pt x="1804427" y="2975283"/>
                  <a:pt x="1787010" y="2975283"/>
                </a:cubicBezTo>
                <a:cubicBezTo>
                  <a:pt x="1769593" y="2975283"/>
                  <a:pt x="1755474" y="2961164"/>
                  <a:pt x="1755474" y="2943747"/>
                </a:cubicBezTo>
                <a:cubicBezTo>
                  <a:pt x="1755474" y="2926330"/>
                  <a:pt x="1769593" y="2912211"/>
                  <a:pt x="1787010" y="2912211"/>
                </a:cubicBezTo>
                <a:close/>
                <a:moveTo>
                  <a:pt x="2384430" y="2887683"/>
                </a:moveTo>
                <a:cubicBezTo>
                  <a:pt x="2414425" y="2887683"/>
                  <a:pt x="2438741" y="2911999"/>
                  <a:pt x="2438741" y="2941994"/>
                </a:cubicBezTo>
                <a:cubicBezTo>
                  <a:pt x="2438741" y="2971989"/>
                  <a:pt x="2414425" y="2996305"/>
                  <a:pt x="2384430" y="2996305"/>
                </a:cubicBezTo>
                <a:cubicBezTo>
                  <a:pt x="2354435" y="2996305"/>
                  <a:pt x="2330119" y="2971989"/>
                  <a:pt x="2330119" y="2941994"/>
                </a:cubicBezTo>
                <a:cubicBezTo>
                  <a:pt x="2330119" y="2911999"/>
                  <a:pt x="2354435" y="2887683"/>
                  <a:pt x="2384430" y="2887683"/>
                </a:cubicBezTo>
                <a:close/>
                <a:moveTo>
                  <a:pt x="2970577" y="2871733"/>
                </a:moveTo>
                <a:lnTo>
                  <a:pt x="2970577" y="3015761"/>
                </a:lnTo>
                <a:lnTo>
                  <a:pt x="2949705" y="3011548"/>
                </a:lnTo>
                <a:cubicBezTo>
                  <a:pt x="2923295" y="3000377"/>
                  <a:pt x="2904764" y="2974226"/>
                  <a:pt x="2904764" y="2943747"/>
                </a:cubicBezTo>
                <a:cubicBezTo>
                  <a:pt x="2904764" y="2913268"/>
                  <a:pt x="2923295" y="2887117"/>
                  <a:pt x="2949705" y="2875947"/>
                </a:cubicBezTo>
                <a:close/>
                <a:moveTo>
                  <a:pt x="595669" y="2344574"/>
                </a:moveTo>
                <a:cubicBezTo>
                  <a:pt x="597604" y="2344574"/>
                  <a:pt x="599172" y="2346143"/>
                  <a:pt x="599172" y="2348078"/>
                </a:cubicBezTo>
                <a:cubicBezTo>
                  <a:pt x="599172" y="2350013"/>
                  <a:pt x="597604" y="2351582"/>
                  <a:pt x="595669" y="2351582"/>
                </a:cubicBezTo>
                <a:cubicBezTo>
                  <a:pt x="593734" y="2351582"/>
                  <a:pt x="592164" y="2350013"/>
                  <a:pt x="592164" y="2348078"/>
                </a:cubicBezTo>
                <a:cubicBezTo>
                  <a:pt x="592164" y="2346143"/>
                  <a:pt x="593734" y="2344574"/>
                  <a:pt x="595669" y="2344574"/>
                </a:cubicBezTo>
                <a:close/>
                <a:moveTo>
                  <a:pt x="1193096" y="2320046"/>
                </a:moveTo>
                <a:cubicBezTo>
                  <a:pt x="1207610" y="2320046"/>
                  <a:pt x="1219376" y="2331812"/>
                  <a:pt x="1219376" y="2346326"/>
                </a:cubicBezTo>
                <a:cubicBezTo>
                  <a:pt x="1219376" y="2360840"/>
                  <a:pt x="1207610" y="2372606"/>
                  <a:pt x="1193096" y="2372606"/>
                </a:cubicBezTo>
                <a:cubicBezTo>
                  <a:pt x="1178582" y="2372606"/>
                  <a:pt x="1166816" y="2360840"/>
                  <a:pt x="1166816" y="2346326"/>
                </a:cubicBezTo>
                <a:cubicBezTo>
                  <a:pt x="1166816" y="2331812"/>
                  <a:pt x="1178582" y="2320046"/>
                  <a:pt x="1193096" y="2320046"/>
                </a:cubicBezTo>
                <a:close/>
                <a:moveTo>
                  <a:pt x="1788764" y="2292015"/>
                </a:moveTo>
                <a:cubicBezTo>
                  <a:pt x="1818759" y="2292015"/>
                  <a:pt x="1843075" y="2316331"/>
                  <a:pt x="1843075" y="2346326"/>
                </a:cubicBezTo>
                <a:cubicBezTo>
                  <a:pt x="1843075" y="2376321"/>
                  <a:pt x="1818759" y="2400637"/>
                  <a:pt x="1788764" y="2400637"/>
                </a:cubicBezTo>
                <a:cubicBezTo>
                  <a:pt x="1758769" y="2400637"/>
                  <a:pt x="1734453" y="2376321"/>
                  <a:pt x="1734453" y="2346326"/>
                </a:cubicBezTo>
                <a:cubicBezTo>
                  <a:pt x="1734453" y="2316331"/>
                  <a:pt x="1758769" y="2292015"/>
                  <a:pt x="1788764" y="2292015"/>
                </a:cubicBezTo>
                <a:close/>
                <a:moveTo>
                  <a:pt x="2382681" y="2267487"/>
                </a:moveTo>
                <a:cubicBezTo>
                  <a:pt x="2427190" y="2267487"/>
                  <a:pt x="2463272" y="2303569"/>
                  <a:pt x="2463272" y="2348078"/>
                </a:cubicBezTo>
                <a:cubicBezTo>
                  <a:pt x="2463272" y="2392587"/>
                  <a:pt x="2427190" y="2428669"/>
                  <a:pt x="2382681" y="2428669"/>
                </a:cubicBezTo>
                <a:cubicBezTo>
                  <a:pt x="2338172" y="2428669"/>
                  <a:pt x="2302090" y="2392587"/>
                  <a:pt x="2302090" y="2348078"/>
                </a:cubicBezTo>
                <a:cubicBezTo>
                  <a:pt x="2302090" y="2303569"/>
                  <a:pt x="2338172" y="2267487"/>
                  <a:pt x="2382681" y="2267487"/>
                </a:cubicBezTo>
                <a:close/>
                <a:moveTo>
                  <a:pt x="2970577" y="2244556"/>
                </a:moveTo>
                <a:lnTo>
                  <a:pt x="2970577" y="2448096"/>
                </a:lnTo>
                <a:lnTo>
                  <a:pt x="2938795" y="2441569"/>
                </a:lnTo>
                <a:cubicBezTo>
                  <a:pt x="2902324" y="2425877"/>
                  <a:pt x="2876734" y="2389141"/>
                  <a:pt x="2876734" y="2346326"/>
                </a:cubicBezTo>
                <a:cubicBezTo>
                  <a:pt x="2876734" y="2303511"/>
                  <a:pt x="2902324" y="2266775"/>
                  <a:pt x="2938795" y="2251083"/>
                </a:cubicBezTo>
                <a:close/>
                <a:moveTo>
                  <a:pt x="597420" y="1738394"/>
                </a:moveTo>
                <a:cubicBezTo>
                  <a:pt x="604193" y="1738394"/>
                  <a:pt x="609684" y="1743885"/>
                  <a:pt x="609684" y="1750658"/>
                </a:cubicBezTo>
                <a:cubicBezTo>
                  <a:pt x="609684" y="1757431"/>
                  <a:pt x="604193" y="1762922"/>
                  <a:pt x="597420" y="1762922"/>
                </a:cubicBezTo>
                <a:cubicBezTo>
                  <a:pt x="590647" y="1762922"/>
                  <a:pt x="585156" y="1757431"/>
                  <a:pt x="585156" y="1750658"/>
                </a:cubicBezTo>
                <a:cubicBezTo>
                  <a:pt x="585156" y="1743885"/>
                  <a:pt x="590647" y="1738394"/>
                  <a:pt x="597420" y="1738394"/>
                </a:cubicBezTo>
                <a:close/>
                <a:moveTo>
                  <a:pt x="1191345" y="1710362"/>
                </a:moveTo>
                <a:cubicBezTo>
                  <a:pt x="1214567" y="1710362"/>
                  <a:pt x="1233392" y="1729187"/>
                  <a:pt x="1233392" y="1752409"/>
                </a:cubicBezTo>
                <a:cubicBezTo>
                  <a:pt x="1233392" y="1775631"/>
                  <a:pt x="1214567" y="1794456"/>
                  <a:pt x="1191345" y="1794456"/>
                </a:cubicBezTo>
                <a:cubicBezTo>
                  <a:pt x="1168123" y="1794456"/>
                  <a:pt x="1149298" y="1775631"/>
                  <a:pt x="1149298" y="1752409"/>
                </a:cubicBezTo>
                <a:cubicBezTo>
                  <a:pt x="1149298" y="1729187"/>
                  <a:pt x="1168123" y="1710362"/>
                  <a:pt x="1191345" y="1710362"/>
                </a:cubicBezTo>
                <a:close/>
                <a:moveTo>
                  <a:pt x="1787014" y="1675323"/>
                </a:moveTo>
                <a:cubicBezTo>
                  <a:pt x="1827653" y="1675323"/>
                  <a:pt x="1860597" y="1709052"/>
                  <a:pt x="1860597" y="1750658"/>
                </a:cubicBezTo>
                <a:cubicBezTo>
                  <a:pt x="1860597" y="1792264"/>
                  <a:pt x="1827653" y="1825993"/>
                  <a:pt x="1787014" y="1825993"/>
                </a:cubicBezTo>
                <a:cubicBezTo>
                  <a:pt x="1746375" y="1825993"/>
                  <a:pt x="1713431" y="1792264"/>
                  <a:pt x="1713431" y="1750658"/>
                </a:cubicBezTo>
                <a:cubicBezTo>
                  <a:pt x="1713431" y="1709052"/>
                  <a:pt x="1746375" y="1675323"/>
                  <a:pt x="1787014" y="1675323"/>
                </a:cubicBezTo>
                <a:close/>
                <a:moveTo>
                  <a:pt x="2382682" y="1647292"/>
                </a:moveTo>
                <a:cubicBezTo>
                  <a:pt x="2438802" y="1647292"/>
                  <a:pt x="2484296" y="1693571"/>
                  <a:pt x="2484296" y="1750658"/>
                </a:cubicBezTo>
                <a:cubicBezTo>
                  <a:pt x="2484296" y="1807745"/>
                  <a:pt x="2438802" y="1854024"/>
                  <a:pt x="2382682" y="1854024"/>
                </a:cubicBezTo>
                <a:cubicBezTo>
                  <a:pt x="2326562" y="1854024"/>
                  <a:pt x="2281068" y="1807745"/>
                  <a:pt x="2281068" y="1750658"/>
                </a:cubicBezTo>
                <a:cubicBezTo>
                  <a:pt x="2281068" y="1693571"/>
                  <a:pt x="2326562" y="1647292"/>
                  <a:pt x="2382682" y="1647292"/>
                </a:cubicBezTo>
                <a:close/>
                <a:moveTo>
                  <a:pt x="2970577" y="1624334"/>
                </a:moveTo>
                <a:lnTo>
                  <a:pt x="2970577" y="1880487"/>
                </a:lnTo>
                <a:lnTo>
                  <a:pt x="2927887" y="1871868"/>
                </a:lnTo>
                <a:cubicBezTo>
                  <a:pt x="2881355" y="1852187"/>
                  <a:pt x="2848705" y="1806112"/>
                  <a:pt x="2848705" y="1752410"/>
                </a:cubicBezTo>
                <a:cubicBezTo>
                  <a:pt x="2848705" y="1698709"/>
                  <a:pt x="2881355" y="1652634"/>
                  <a:pt x="2927887" y="1632952"/>
                </a:cubicBezTo>
                <a:close/>
                <a:moveTo>
                  <a:pt x="597421" y="1132214"/>
                </a:moveTo>
                <a:cubicBezTo>
                  <a:pt x="610000" y="1132214"/>
                  <a:pt x="620197" y="1142411"/>
                  <a:pt x="620197" y="1154990"/>
                </a:cubicBezTo>
                <a:cubicBezTo>
                  <a:pt x="620197" y="1167569"/>
                  <a:pt x="610000" y="1177766"/>
                  <a:pt x="597421" y="1177766"/>
                </a:cubicBezTo>
                <a:cubicBezTo>
                  <a:pt x="584842" y="1177766"/>
                  <a:pt x="574645" y="1167569"/>
                  <a:pt x="574645" y="1154990"/>
                </a:cubicBezTo>
                <a:cubicBezTo>
                  <a:pt x="574645" y="1142411"/>
                  <a:pt x="584842" y="1132214"/>
                  <a:pt x="597421" y="1132214"/>
                </a:cubicBezTo>
                <a:close/>
                <a:moveTo>
                  <a:pt x="1191349" y="1100678"/>
                </a:moveTo>
                <a:cubicBezTo>
                  <a:pt x="1222312" y="1100678"/>
                  <a:pt x="1247412" y="1125778"/>
                  <a:pt x="1247412" y="1156741"/>
                </a:cubicBezTo>
                <a:cubicBezTo>
                  <a:pt x="1247412" y="1187704"/>
                  <a:pt x="1222312" y="1212804"/>
                  <a:pt x="1191349" y="1212804"/>
                </a:cubicBezTo>
                <a:cubicBezTo>
                  <a:pt x="1160386" y="1212804"/>
                  <a:pt x="1135286" y="1187704"/>
                  <a:pt x="1135286" y="1156741"/>
                </a:cubicBezTo>
                <a:cubicBezTo>
                  <a:pt x="1135286" y="1125778"/>
                  <a:pt x="1160386" y="1100678"/>
                  <a:pt x="1191349" y="1100678"/>
                </a:cubicBezTo>
                <a:close/>
                <a:moveTo>
                  <a:pt x="1787016" y="1065639"/>
                </a:moveTo>
                <a:cubicBezTo>
                  <a:pt x="1835396" y="1065639"/>
                  <a:pt x="1874615" y="1105642"/>
                  <a:pt x="1874615" y="1154989"/>
                </a:cubicBezTo>
                <a:cubicBezTo>
                  <a:pt x="1874615" y="1204336"/>
                  <a:pt x="1835396" y="1244339"/>
                  <a:pt x="1787016" y="1244339"/>
                </a:cubicBezTo>
                <a:cubicBezTo>
                  <a:pt x="1738636" y="1244339"/>
                  <a:pt x="1699417" y="1204336"/>
                  <a:pt x="1699417" y="1154989"/>
                </a:cubicBezTo>
                <a:cubicBezTo>
                  <a:pt x="1699417" y="1105642"/>
                  <a:pt x="1738636" y="1065639"/>
                  <a:pt x="1787016" y="1065639"/>
                </a:cubicBezTo>
                <a:close/>
                <a:moveTo>
                  <a:pt x="2380932" y="1034104"/>
                </a:moveTo>
                <a:cubicBezTo>
                  <a:pt x="2447695" y="1034104"/>
                  <a:pt x="2501818" y="1088227"/>
                  <a:pt x="2501818" y="1154990"/>
                </a:cubicBezTo>
                <a:cubicBezTo>
                  <a:pt x="2501818" y="1221753"/>
                  <a:pt x="2447695" y="1275876"/>
                  <a:pt x="2380932" y="1275876"/>
                </a:cubicBezTo>
                <a:cubicBezTo>
                  <a:pt x="2314169" y="1275876"/>
                  <a:pt x="2260046" y="1221753"/>
                  <a:pt x="2260046" y="1154990"/>
                </a:cubicBezTo>
                <a:cubicBezTo>
                  <a:pt x="2260046" y="1088227"/>
                  <a:pt x="2314169" y="1034104"/>
                  <a:pt x="2380932" y="1034104"/>
                </a:cubicBezTo>
                <a:close/>
                <a:moveTo>
                  <a:pt x="2970577" y="1004156"/>
                </a:moveTo>
                <a:lnTo>
                  <a:pt x="2970577" y="1305822"/>
                </a:lnTo>
                <a:lnTo>
                  <a:pt x="2919705" y="1295432"/>
                </a:lnTo>
                <a:cubicBezTo>
                  <a:pt x="2865628" y="1272293"/>
                  <a:pt x="2827683" y="1218124"/>
                  <a:pt x="2827683" y="1154989"/>
                </a:cubicBezTo>
                <a:cubicBezTo>
                  <a:pt x="2827683" y="1091854"/>
                  <a:pt x="2865628" y="1037685"/>
                  <a:pt x="2919705" y="1014546"/>
                </a:cubicBezTo>
                <a:close/>
                <a:moveTo>
                  <a:pt x="1753" y="557569"/>
                </a:moveTo>
                <a:cubicBezTo>
                  <a:pt x="2721" y="557569"/>
                  <a:pt x="3505" y="558353"/>
                  <a:pt x="3505" y="559321"/>
                </a:cubicBezTo>
                <a:cubicBezTo>
                  <a:pt x="3505" y="560288"/>
                  <a:pt x="2721" y="561073"/>
                  <a:pt x="1753" y="561073"/>
                </a:cubicBezTo>
                <a:cubicBezTo>
                  <a:pt x="786" y="561073"/>
                  <a:pt x="0" y="560288"/>
                  <a:pt x="0" y="559321"/>
                </a:cubicBezTo>
                <a:cubicBezTo>
                  <a:pt x="0" y="558353"/>
                  <a:pt x="786" y="557569"/>
                  <a:pt x="1753" y="557569"/>
                </a:cubicBezTo>
                <a:close/>
                <a:moveTo>
                  <a:pt x="597421" y="529538"/>
                </a:moveTo>
                <a:cubicBezTo>
                  <a:pt x="613870" y="529538"/>
                  <a:pt x="627205" y="542873"/>
                  <a:pt x="627205" y="559322"/>
                </a:cubicBezTo>
                <a:cubicBezTo>
                  <a:pt x="627205" y="575771"/>
                  <a:pt x="613870" y="589106"/>
                  <a:pt x="597421" y="589106"/>
                </a:cubicBezTo>
                <a:cubicBezTo>
                  <a:pt x="580972" y="589106"/>
                  <a:pt x="567638" y="575771"/>
                  <a:pt x="567638" y="559322"/>
                </a:cubicBezTo>
                <a:cubicBezTo>
                  <a:pt x="567638" y="542873"/>
                  <a:pt x="580972" y="529538"/>
                  <a:pt x="597421" y="529538"/>
                </a:cubicBezTo>
                <a:close/>
                <a:moveTo>
                  <a:pt x="1193103" y="494498"/>
                </a:moveTo>
                <a:cubicBezTo>
                  <a:pt x="1228904" y="494498"/>
                  <a:pt x="1257926" y="523520"/>
                  <a:pt x="1257926" y="559321"/>
                </a:cubicBezTo>
                <a:cubicBezTo>
                  <a:pt x="1257926" y="595122"/>
                  <a:pt x="1228904" y="624144"/>
                  <a:pt x="1193103" y="624144"/>
                </a:cubicBezTo>
                <a:cubicBezTo>
                  <a:pt x="1157302" y="624144"/>
                  <a:pt x="1128280" y="595122"/>
                  <a:pt x="1128280" y="559321"/>
                </a:cubicBezTo>
                <a:cubicBezTo>
                  <a:pt x="1128280" y="523520"/>
                  <a:pt x="1157302" y="494498"/>
                  <a:pt x="1193103" y="494498"/>
                </a:cubicBezTo>
                <a:close/>
                <a:moveTo>
                  <a:pt x="1788771" y="462963"/>
                </a:moveTo>
                <a:cubicBezTo>
                  <a:pt x="1843923" y="462963"/>
                  <a:pt x="1888633" y="506888"/>
                  <a:pt x="1888633" y="561073"/>
                </a:cubicBezTo>
                <a:cubicBezTo>
                  <a:pt x="1888633" y="615258"/>
                  <a:pt x="1843923" y="659183"/>
                  <a:pt x="1788771" y="659183"/>
                </a:cubicBezTo>
                <a:cubicBezTo>
                  <a:pt x="1733619" y="659183"/>
                  <a:pt x="1688909" y="615258"/>
                  <a:pt x="1688909" y="561073"/>
                </a:cubicBezTo>
                <a:cubicBezTo>
                  <a:pt x="1688909" y="506888"/>
                  <a:pt x="1733619" y="462963"/>
                  <a:pt x="1788771" y="462963"/>
                </a:cubicBezTo>
                <a:close/>
                <a:moveTo>
                  <a:pt x="2382688" y="427924"/>
                </a:moveTo>
                <a:cubicBezTo>
                  <a:pt x="2456225" y="427924"/>
                  <a:pt x="2515838" y="486753"/>
                  <a:pt x="2515838" y="559322"/>
                </a:cubicBezTo>
                <a:cubicBezTo>
                  <a:pt x="2515838" y="631891"/>
                  <a:pt x="2456225" y="690720"/>
                  <a:pt x="2382688" y="690720"/>
                </a:cubicBezTo>
                <a:cubicBezTo>
                  <a:pt x="2309151" y="690720"/>
                  <a:pt x="2249538" y="631891"/>
                  <a:pt x="2249538" y="559322"/>
                </a:cubicBezTo>
                <a:cubicBezTo>
                  <a:pt x="2249538" y="486753"/>
                  <a:pt x="2309151" y="427924"/>
                  <a:pt x="2382688" y="427924"/>
                </a:cubicBezTo>
                <a:close/>
                <a:moveTo>
                  <a:pt x="2970577" y="394101"/>
                </a:moveTo>
                <a:lnTo>
                  <a:pt x="2970577" y="724541"/>
                </a:lnTo>
                <a:lnTo>
                  <a:pt x="2911819" y="712679"/>
                </a:lnTo>
                <a:cubicBezTo>
                  <a:pt x="2852082" y="687412"/>
                  <a:pt x="2810167" y="628262"/>
                  <a:pt x="2810167" y="559321"/>
                </a:cubicBezTo>
                <a:cubicBezTo>
                  <a:pt x="2810167" y="490380"/>
                  <a:pt x="2852082" y="431230"/>
                  <a:pt x="2911819" y="405964"/>
                </a:cubicBezTo>
                <a:close/>
                <a:moveTo>
                  <a:pt x="2811895" y="0"/>
                </a:moveTo>
                <a:lnTo>
                  <a:pt x="2970577" y="0"/>
                </a:lnTo>
                <a:lnTo>
                  <a:pt x="2970577" y="135527"/>
                </a:lnTo>
                <a:lnTo>
                  <a:pt x="2911527" y="123606"/>
                </a:lnTo>
                <a:cubicBezTo>
                  <a:pt x="2865310" y="104057"/>
                  <a:pt x="2829434" y="64847"/>
                  <a:pt x="2814384" y="16461"/>
                </a:cubicBezTo>
                <a:close/>
                <a:moveTo>
                  <a:pt x="2253281" y="0"/>
                </a:moveTo>
                <a:lnTo>
                  <a:pt x="2512099" y="0"/>
                </a:lnTo>
                <a:lnTo>
                  <a:pt x="2508605" y="17528"/>
                </a:lnTo>
                <a:cubicBezTo>
                  <a:pt x="2487860" y="67204"/>
                  <a:pt x="2439294" y="102060"/>
                  <a:pt x="2382690" y="102060"/>
                </a:cubicBezTo>
                <a:cubicBezTo>
                  <a:pt x="2326086" y="102060"/>
                  <a:pt x="2277520" y="67204"/>
                  <a:pt x="2256775" y="17528"/>
                </a:cubicBezTo>
                <a:close/>
                <a:moveTo>
                  <a:pt x="1692621" y="0"/>
                </a:moveTo>
                <a:lnTo>
                  <a:pt x="1881421" y="0"/>
                </a:lnTo>
                <a:lnTo>
                  <a:pt x="1880650" y="3888"/>
                </a:lnTo>
                <a:cubicBezTo>
                  <a:pt x="1865224" y="40987"/>
                  <a:pt x="1829111" y="67019"/>
                  <a:pt x="1787021" y="67019"/>
                </a:cubicBezTo>
                <a:cubicBezTo>
                  <a:pt x="1744931" y="67019"/>
                  <a:pt x="1708818" y="40987"/>
                  <a:pt x="1693392" y="3888"/>
                </a:cubicBezTo>
                <a:close/>
                <a:moveTo>
                  <a:pt x="1139824" y="0"/>
                </a:moveTo>
                <a:lnTo>
                  <a:pt x="1246377" y="0"/>
                </a:lnTo>
                <a:lnTo>
                  <a:pt x="1241420" y="11968"/>
                </a:lnTo>
                <a:cubicBezTo>
                  <a:pt x="1229055" y="24332"/>
                  <a:pt x="1211973" y="31980"/>
                  <a:pt x="1193105" y="31980"/>
                </a:cubicBezTo>
                <a:cubicBezTo>
                  <a:pt x="1174237" y="31980"/>
                  <a:pt x="1157151" y="24332"/>
                  <a:pt x="1144783" y="11968"/>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800769" y="302413"/>
            <a:ext cx="1732881" cy="523220"/>
          </a:xfrm>
          <a:prstGeom prst="rect">
            <a:avLst/>
          </a:prstGeom>
          <a:noFill/>
          <a:ln>
            <a:noFill/>
          </a:ln>
        </p:spPr>
        <p:txBody>
          <a:bodyPr vert="horz" wrap="square" lIns="91440" tIns="45720" rIns="91440" bIns="45720" rtlCol="0" anchor="t"/>
          <a:lstStyle/>
          <a:p>
            <a:pPr algn="l"/>
            <a:r>
              <a:rPr kumimoji="1" lang="en-US" altLang="zh-CN" sz="2800">
                <a:ln w="12700">
                  <a:noFill/>
                </a:ln>
                <a:solidFill>
                  <a:srgbClr val="3366FF">
                    <a:alpha val="100000"/>
                  </a:srgbClr>
                </a:solidFill>
                <a:latin typeface="OPPOSans H"/>
                <a:ea typeface="OPPOSans H"/>
                <a:cs typeface="OPPOSans H"/>
              </a:rPr>
              <a:t>PART </a:t>
            </a:r>
            <a:endParaRPr kumimoji="1" lang="zh-CN" altLang="en-US"/>
          </a:p>
        </p:txBody>
      </p:sp>
      <p:sp>
        <p:nvSpPr>
          <p:cNvPr id="6" name="标题 1"/>
          <p:cNvSpPr txBox="1"/>
          <p:nvPr/>
        </p:nvSpPr>
        <p:spPr>
          <a:xfrm rot="2700000">
            <a:off x="-144210" y="241680"/>
            <a:ext cx="1013900" cy="225030"/>
          </a:xfrm>
          <a:custGeom>
            <a:avLst/>
            <a:gdLst>
              <a:gd name="connsiteX0" fmla="*/ 0 w 1013900"/>
              <a:gd name="connsiteY0" fmla="*/ 118558 h 225030"/>
              <a:gd name="connsiteX1" fmla="*/ 118558 w 1013900"/>
              <a:gd name="connsiteY1" fmla="*/ 0 h 225030"/>
              <a:gd name="connsiteX2" fmla="*/ 901385 w 1013900"/>
              <a:gd name="connsiteY2" fmla="*/ 0 h 225030"/>
              <a:gd name="connsiteX3" fmla="*/ 1013900 w 1013900"/>
              <a:gd name="connsiteY3" fmla="*/ 112515 h 225030"/>
              <a:gd name="connsiteX4" fmla="*/ 901385 w 1013900"/>
              <a:gd name="connsiteY4" fmla="*/ 225030 h 225030"/>
              <a:gd name="connsiteX5" fmla="*/ 106473 w 1013900"/>
              <a:gd name="connsiteY5" fmla="*/ 225030 h 225030"/>
            </a:gdLst>
            <a:ahLst/>
            <a:cxnLst/>
            <a:rect l="l" t="t" r="r" b="b"/>
            <a:pathLst>
              <a:path w="1013900" h="225030">
                <a:moveTo>
                  <a:pt x="0" y="118558"/>
                </a:moveTo>
                <a:lnTo>
                  <a:pt x="118558" y="0"/>
                </a:lnTo>
                <a:lnTo>
                  <a:pt x="901385" y="0"/>
                </a:lnTo>
                <a:cubicBezTo>
                  <a:pt x="963525" y="0"/>
                  <a:pt x="1013900" y="50375"/>
                  <a:pt x="1013900" y="112515"/>
                </a:cubicBezTo>
                <a:cubicBezTo>
                  <a:pt x="1013900" y="174655"/>
                  <a:pt x="963525" y="225030"/>
                  <a:pt x="901385" y="225030"/>
                </a:cubicBezTo>
                <a:lnTo>
                  <a:pt x="106473" y="225030"/>
                </a:lnTo>
                <a:close/>
              </a:path>
            </a:pathLst>
          </a:custGeom>
          <a:gradFill>
            <a:gsLst>
              <a:gs pos="0">
                <a:schemeClr val="accent1"/>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rot="2700000">
            <a:off x="-189418" y="592500"/>
            <a:ext cx="945573" cy="144088"/>
          </a:xfrm>
          <a:custGeom>
            <a:avLst/>
            <a:gdLst>
              <a:gd name="connsiteX0" fmla="*/ 0 w 945573"/>
              <a:gd name="connsiteY0" fmla="*/ 0 h 144088"/>
              <a:gd name="connsiteX1" fmla="*/ 873529 w 945573"/>
              <a:gd name="connsiteY1" fmla="*/ 0 h 144088"/>
              <a:gd name="connsiteX2" fmla="*/ 945573 w 945573"/>
              <a:gd name="connsiteY2" fmla="*/ 72044 h 144088"/>
              <a:gd name="connsiteX3" fmla="*/ 873529 w 945573"/>
              <a:gd name="connsiteY3" fmla="*/ 144088 h 144088"/>
              <a:gd name="connsiteX4" fmla="*/ 144087 w 945573"/>
              <a:gd name="connsiteY4" fmla="*/ 144088 h 144088"/>
            </a:gdLst>
            <a:ahLst/>
            <a:cxnLst/>
            <a:rect l="l" t="t" r="r" b="b"/>
            <a:pathLst>
              <a:path w="945573" h="144088">
                <a:moveTo>
                  <a:pt x="0" y="0"/>
                </a:moveTo>
                <a:lnTo>
                  <a:pt x="873529" y="0"/>
                </a:lnTo>
                <a:cubicBezTo>
                  <a:pt x="913318" y="0"/>
                  <a:pt x="945573" y="32255"/>
                  <a:pt x="945573" y="72044"/>
                </a:cubicBezTo>
                <a:cubicBezTo>
                  <a:pt x="945573" y="111833"/>
                  <a:pt x="913318" y="144088"/>
                  <a:pt x="873529" y="144088"/>
                </a:cubicBezTo>
                <a:lnTo>
                  <a:pt x="144087" y="144088"/>
                </a:lnTo>
                <a:close/>
              </a:path>
            </a:pathLst>
          </a:custGeom>
          <a:gradFill>
            <a:gsLst>
              <a:gs pos="0">
                <a:schemeClr val="accent1">
                  <a:alpha val="31000"/>
                </a:schemeClr>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cxnSp>
        <p:nvCxnSpPr>
          <p:cNvPr id="8" name="标题 1"/>
          <p:cNvCxnSpPr/>
          <p:nvPr/>
        </p:nvCxnSpPr>
        <p:spPr>
          <a:xfrm>
            <a:off x="2569845" y="564023"/>
            <a:ext cx="7140245" cy="0"/>
          </a:xfrm>
          <a:prstGeom prst="line">
            <a:avLst/>
          </a:prstGeom>
          <a:noFill/>
          <a:ln w="28575" cap="sq">
            <a:gradFill>
              <a:gsLst>
                <a:gs pos="0">
                  <a:schemeClr val="accent1"/>
                </a:gs>
                <a:gs pos="100000">
                  <a:schemeClr val="accent1">
                    <a:alpha val="0"/>
                  </a:schemeClr>
                </a:gs>
              </a:gsLst>
              <a:lin ang="0" scaled="0"/>
            </a:gradFill>
            <a:miter/>
            <a:headEnd type="none"/>
          </a:ln>
        </p:spPr>
      </p:cxnSp>
      <p:sp>
        <p:nvSpPr>
          <p:cNvPr id="9"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4711031" y="409576"/>
            <a:ext cx="2769939" cy="3087208"/>
          </a:xfrm>
          <a:prstGeom prst="rect">
            <a:avLst/>
          </a:prstGeom>
          <a:noFill/>
          <a:ln>
            <a:noFill/>
          </a:ln>
        </p:spPr>
        <p:txBody>
          <a:bodyPr vert="horz" wrap="square" lIns="0" tIns="0" rIns="0" bIns="0" rtlCol="0" anchor="b"/>
          <a:lstStyle/>
          <a:p>
            <a:pPr algn="ctr"/>
            <a:r>
              <a:rPr kumimoji="1" lang="en-US" altLang="zh-CN" sz="7563">
                <a:ln w="12700">
                  <a:noFill/>
                </a:ln>
                <a:gradFill>
                  <a:gsLst>
                    <a:gs pos="0">
                      <a:srgbClr val="4A66AC">
                        <a:alpha val="0"/>
                      </a:srgbClr>
                    </a:gs>
                    <a:gs pos="60000">
                      <a:srgbClr val="3366FF">
                        <a:alpha val="100000"/>
                      </a:srgbClr>
                    </a:gs>
                  </a:gsLst>
                  <a:lin ang="4200000" scaled="0"/>
                </a:gradFill>
                <a:latin typeface="OPPOSans H"/>
                <a:ea typeface="OPPOSans H"/>
                <a:cs typeface="OPPOSans H"/>
              </a:rPr>
              <a:t>03</a:t>
            </a:r>
            <a:endParaRPr kumimoji="1" lang="zh-CN" altLang="en-US"/>
          </a:p>
        </p:txBody>
      </p:sp>
      <p:sp>
        <p:nvSpPr>
          <p:cNvPr id="11" name="标题 1"/>
          <p:cNvSpPr txBox="1"/>
          <p:nvPr/>
        </p:nvSpPr>
        <p:spPr>
          <a:xfrm>
            <a:off x="2046239" y="3373404"/>
            <a:ext cx="8099523" cy="2417791"/>
          </a:xfrm>
          <a:prstGeom prst="rect">
            <a:avLst/>
          </a:prstGeom>
          <a:noFill/>
          <a:ln>
            <a:noFill/>
          </a:ln>
        </p:spPr>
        <p:txBody>
          <a:bodyPr vert="horz" wrap="square" lIns="0" tIns="0" rIns="0" bIns="0" rtlCol="0" anchor="t"/>
          <a:lstStyle/>
          <a:p>
            <a:pPr algn="ctr"/>
            <a:r>
              <a:rPr kumimoji="1" lang="en-US" altLang="zh-CN" sz="5400">
                <a:ln w="12700">
                  <a:noFill/>
                </a:ln>
                <a:solidFill>
                  <a:srgbClr val="404040">
                    <a:alpha val="100000"/>
                  </a:srgbClr>
                </a:solidFill>
                <a:latin typeface="OPPOSans H"/>
                <a:ea typeface="OPPOSans H"/>
                <a:cs typeface="OPPOSans H"/>
              </a:rPr>
              <a:t>程序仿真与下板</a:t>
            </a: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25915" y="5589009"/>
            <a:ext cx="7347132" cy="1268991"/>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alpha val="45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rot="10800000">
            <a:off x="9763022" y="0"/>
            <a:ext cx="2428978" cy="2428332"/>
          </a:xfrm>
          <a:custGeom>
            <a:avLst/>
            <a:gdLst>
              <a:gd name="connsiteX0" fmla="*/ 627956 w 2428978"/>
              <a:gd name="connsiteY0" fmla="*/ 14015 h 2428332"/>
              <a:gd name="connsiteX1" fmla="*/ 624452 w 2428978"/>
              <a:gd name="connsiteY1" fmla="*/ 10511 h 2428332"/>
              <a:gd name="connsiteX2" fmla="*/ 627956 w 2428978"/>
              <a:gd name="connsiteY2" fmla="*/ 7007 h 2428332"/>
              <a:gd name="connsiteX3" fmla="*/ 631460 w 2428978"/>
              <a:gd name="connsiteY3" fmla="*/ 10511 h 2428332"/>
              <a:gd name="connsiteX4" fmla="*/ 627956 w 2428978"/>
              <a:gd name="connsiteY4" fmla="*/ 14015 h 2428332"/>
              <a:gd name="connsiteX5" fmla="*/ 32288 w 2428978"/>
              <a:gd name="connsiteY5" fmla="*/ 21023 h 2428332"/>
              <a:gd name="connsiteX6" fmla="*/ 21776 w 2428978"/>
              <a:gd name="connsiteY6" fmla="*/ 10511 h 2428332"/>
              <a:gd name="connsiteX7" fmla="*/ 32288 w 2428978"/>
              <a:gd name="connsiteY7" fmla="*/ 0 h 2428332"/>
              <a:gd name="connsiteX8" fmla="*/ 42800 w 2428978"/>
              <a:gd name="connsiteY8" fmla="*/ 10511 h 2428332"/>
              <a:gd name="connsiteX9" fmla="*/ 32288 w 2428978"/>
              <a:gd name="connsiteY9" fmla="*/ 21023 h 2428332"/>
              <a:gd name="connsiteX10" fmla="*/ 1223625 w 2428978"/>
              <a:gd name="connsiteY10" fmla="*/ 613186 h 2428332"/>
              <a:gd name="connsiteX11" fmla="*/ 1216617 w 2428978"/>
              <a:gd name="connsiteY11" fmla="*/ 606178 h 2428332"/>
              <a:gd name="connsiteX12" fmla="*/ 1223625 w 2428978"/>
              <a:gd name="connsiteY12" fmla="*/ 599170 h 2428332"/>
              <a:gd name="connsiteX13" fmla="*/ 1230633 w 2428978"/>
              <a:gd name="connsiteY13" fmla="*/ 606178 h 2428332"/>
              <a:gd name="connsiteX14" fmla="*/ 1223625 w 2428978"/>
              <a:gd name="connsiteY14" fmla="*/ 613186 h 2428332"/>
              <a:gd name="connsiteX15" fmla="*/ 627957 w 2428978"/>
              <a:gd name="connsiteY15" fmla="*/ 630707 h 2428332"/>
              <a:gd name="connsiteX16" fmla="*/ 599925 w 2428978"/>
              <a:gd name="connsiteY16" fmla="*/ 604426 h 2428332"/>
              <a:gd name="connsiteX17" fmla="*/ 627957 w 2428978"/>
              <a:gd name="connsiteY17" fmla="*/ 578146 h 2428332"/>
              <a:gd name="connsiteX18" fmla="*/ 655989 w 2428978"/>
              <a:gd name="connsiteY18" fmla="*/ 604426 h 2428332"/>
              <a:gd name="connsiteX19" fmla="*/ 627957 w 2428978"/>
              <a:gd name="connsiteY19" fmla="*/ 630707 h 2428332"/>
              <a:gd name="connsiteX20" fmla="*/ 32288 w 2428978"/>
              <a:gd name="connsiteY20" fmla="*/ 648225 h 2428332"/>
              <a:gd name="connsiteX21" fmla="*/ 2556 w 2428978"/>
              <a:gd name="connsiteY21" fmla="*/ 635397 h 2428332"/>
              <a:gd name="connsiteX22" fmla="*/ 0 w 2428978"/>
              <a:gd name="connsiteY22" fmla="*/ 628968 h 2428332"/>
              <a:gd name="connsiteX23" fmla="*/ 0 w 2428978"/>
              <a:gd name="connsiteY23" fmla="*/ 579882 h 2428332"/>
              <a:gd name="connsiteX24" fmla="*/ 2556 w 2428978"/>
              <a:gd name="connsiteY24" fmla="*/ 573454 h 2428332"/>
              <a:gd name="connsiteX25" fmla="*/ 32288 w 2428978"/>
              <a:gd name="connsiteY25" fmla="*/ 560625 h 2428332"/>
              <a:gd name="connsiteX26" fmla="*/ 74335 w 2428978"/>
              <a:gd name="connsiteY26" fmla="*/ 604426 h 2428332"/>
              <a:gd name="connsiteX27" fmla="*/ 32288 w 2428978"/>
              <a:gd name="connsiteY27" fmla="*/ 648225 h 2428332"/>
              <a:gd name="connsiteX28" fmla="*/ 1819293 w 2428978"/>
              <a:gd name="connsiteY28" fmla="*/ 1208864 h 2428332"/>
              <a:gd name="connsiteX29" fmla="*/ 1812285 w 2428978"/>
              <a:gd name="connsiteY29" fmla="*/ 1201856 h 2428332"/>
              <a:gd name="connsiteX30" fmla="*/ 1819293 w 2428978"/>
              <a:gd name="connsiteY30" fmla="*/ 1194848 h 2428332"/>
              <a:gd name="connsiteX31" fmla="*/ 1826301 w 2428978"/>
              <a:gd name="connsiteY31" fmla="*/ 1201856 h 2428332"/>
              <a:gd name="connsiteX32" fmla="*/ 1819293 w 2428978"/>
              <a:gd name="connsiteY32" fmla="*/ 1208864 h 2428332"/>
              <a:gd name="connsiteX33" fmla="*/ 1223626 w 2428978"/>
              <a:gd name="connsiteY33" fmla="*/ 1233393 h 2428332"/>
              <a:gd name="connsiteX34" fmla="*/ 1192089 w 2428978"/>
              <a:gd name="connsiteY34" fmla="*/ 1201856 h 2428332"/>
              <a:gd name="connsiteX35" fmla="*/ 1223626 w 2428978"/>
              <a:gd name="connsiteY35" fmla="*/ 1170319 h 2428332"/>
              <a:gd name="connsiteX36" fmla="*/ 1255161 w 2428978"/>
              <a:gd name="connsiteY36" fmla="*/ 1201856 h 2428332"/>
              <a:gd name="connsiteX37" fmla="*/ 1223626 w 2428978"/>
              <a:gd name="connsiteY37" fmla="*/ 1233393 h 2428332"/>
              <a:gd name="connsiteX38" fmla="*/ 627956 w 2428978"/>
              <a:gd name="connsiteY38" fmla="*/ 1254416 h 2428332"/>
              <a:gd name="connsiteX39" fmla="*/ 571893 w 2428978"/>
              <a:gd name="connsiteY39" fmla="*/ 1200104 h 2428332"/>
              <a:gd name="connsiteX40" fmla="*/ 627956 w 2428978"/>
              <a:gd name="connsiteY40" fmla="*/ 1145792 h 2428332"/>
              <a:gd name="connsiteX41" fmla="*/ 684019 w 2428978"/>
              <a:gd name="connsiteY41" fmla="*/ 1200104 h 2428332"/>
              <a:gd name="connsiteX42" fmla="*/ 627956 w 2428978"/>
              <a:gd name="connsiteY42" fmla="*/ 1254416 h 2428332"/>
              <a:gd name="connsiteX43" fmla="*/ 32288 w 2428978"/>
              <a:gd name="connsiteY43" fmla="*/ 1275441 h 2428332"/>
              <a:gd name="connsiteX44" fmla="*/ 3646 w 2428978"/>
              <a:gd name="connsiteY44" fmla="*/ 1269658 h 2428332"/>
              <a:gd name="connsiteX45" fmla="*/ 0 w 2428978"/>
              <a:gd name="connsiteY45" fmla="*/ 1267200 h 2428332"/>
              <a:gd name="connsiteX46" fmla="*/ 0 w 2428978"/>
              <a:gd name="connsiteY46" fmla="*/ 1136513 h 2428332"/>
              <a:gd name="connsiteX47" fmla="*/ 3646 w 2428978"/>
              <a:gd name="connsiteY47" fmla="*/ 1134055 h 2428332"/>
              <a:gd name="connsiteX48" fmla="*/ 32288 w 2428978"/>
              <a:gd name="connsiteY48" fmla="*/ 1128272 h 2428332"/>
              <a:gd name="connsiteX49" fmla="*/ 105871 w 2428978"/>
              <a:gd name="connsiteY49" fmla="*/ 1201856 h 2428332"/>
              <a:gd name="connsiteX50" fmla="*/ 32288 w 2428978"/>
              <a:gd name="connsiteY50" fmla="*/ 1275441 h 2428332"/>
              <a:gd name="connsiteX51" fmla="*/ 2414961 w 2428978"/>
              <a:gd name="connsiteY51" fmla="*/ 1801032 h 2428332"/>
              <a:gd name="connsiteX52" fmla="*/ 2411457 w 2428978"/>
              <a:gd name="connsiteY52" fmla="*/ 1797529 h 2428332"/>
              <a:gd name="connsiteX53" fmla="*/ 2414961 w 2428978"/>
              <a:gd name="connsiteY53" fmla="*/ 1794025 h 2428332"/>
              <a:gd name="connsiteX54" fmla="*/ 2418465 w 2428978"/>
              <a:gd name="connsiteY54" fmla="*/ 1797529 h 2428332"/>
              <a:gd name="connsiteX55" fmla="*/ 2414961 w 2428978"/>
              <a:gd name="connsiteY55" fmla="*/ 1801032 h 2428332"/>
              <a:gd name="connsiteX56" fmla="*/ 1817541 w 2428978"/>
              <a:gd name="connsiteY56" fmla="*/ 1822057 h 2428332"/>
              <a:gd name="connsiteX57" fmla="*/ 1791261 w 2428978"/>
              <a:gd name="connsiteY57" fmla="*/ 1795777 h 2428332"/>
              <a:gd name="connsiteX58" fmla="*/ 1817541 w 2428978"/>
              <a:gd name="connsiteY58" fmla="*/ 1769497 h 2428332"/>
              <a:gd name="connsiteX59" fmla="*/ 1843821 w 2428978"/>
              <a:gd name="connsiteY59" fmla="*/ 1795777 h 2428332"/>
              <a:gd name="connsiteX60" fmla="*/ 1817541 w 2428978"/>
              <a:gd name="connsiteY60" fmla="*/ 1822057 h 2428332"/>
              <a:gd name="connsiteX61" fmla="*/ 1221873 w 2428978"/>
              <a:gd name="connsiteY61" fmla="*/ 1850088 h 2428332"/>
              <a:gd name="connsiteX62" fmla="*/ 1167561 w 2428978"/>
              <a:gd name="connsiteY62" fmla="*/ 1795777 h 2428332"/>
              <a:gd name="connsiteX63" fmla="*/ 1221873 w 2428978"/>
              <a:gd name="connsiteY63" fmla="*/ 1741467 h 2428332"/>
              <a:gd name="connsiteX64" fmla="*/ 1276183 w 2428978"/>
              <a:gd name="connsiteY64" fmla="*/ 1795777 h 2428332"/>
              <a:gd name="connsiteX65" fmla="*/ 1221873 w 2428978"/>
              <a:gd name="connsiteY65" fmla="*/ 1850088 h 2428332"/>
              <a:gd name="connsiteX66" fmla="*/ 627957 w 2428978"/>
              <a:gd name="connsiteY66" fmla="*/ 1878119 h 2428332"/>
              <a:gd name="connsiteX67" fmla="*/ 547366 w 2428978"/>
              <a:gd name="connsiteY67" fmla="*/ 1797529 h 2428332"/>
              <a:gd name="connsiteX68" fmla="*/ 627957 w 2428978"/>
              <a:gd name="connsiteY68" fmla="*/ 1716940 h 2428332"/>
              <a:gd name="connsiteX69" fmla="*/ 708548 w 2428978"/>
              <a:gd name="connsiteY69" fmla="*/ 1797529 h 2428332"/>
              <a:gd name="connsiteX70" fmla="*/ 627957 w 2428978"/>
              <a:gd name="connsiteY70" fmla="*/ 1878119 h 2428332"/>
              <a:gd name="connsiteX71" fmla="*/ 32288 w 2428978"/>
              <a:gd name="connsiteY71" fmla="*/ 1899142 h 2428332"/>
              <a:gd name="connsiteX72" fmla="*/ 0 w 2428978"/>
              <a:gd name="connsiteY72" fmla="*/ 1892623 h 2428332"/>
              <a:gd name="connsiteX73" fmla="*/ 0 w 2428978"/>
              <a:gd name="connsiteY73" fmla="*/ 1702436 h 2428332"/>
              <a:gd name="connsiteX74" fmla="*/ 32288 w 2428978"/>
              <a:gd name="connsiteY74" fmla="*/ 1695917 h 2428332"/>
              <a:gd name="connsiteX75" fmla="*/ 133902 w 2428978"/>
              <a:gd name="connsiteY75" fmla="*/ 1797530 h 2428332"/>
              <a:gd name="connsiteX76" fmla="*/ 32288 w 2428978"/>
              <a:gd name="connsiteY76" fmla="*/ 1899142 h 2428332"/>
              <a:gd name="connsiteX77" fmla="*/ 2414961 w 2428978"/>
              <a:gd name="connsiteY77" fmla="*/ 2407201 h 2428332"/>
              <a:gd name="connsiteX78" fmla="*/ 2400945 w 2428978"/>
              <a:gd name="connsiteY78" fmla="*/ 2393185 h 2428332"/>
              <a:gd name="connsiteX79" fmla="*/ 2414961 w 2428978"/>
              <a:gd name="connsiteY79" fmla="*/ 2379169 h 2428332"/>
              <a:gd name="connsiteX80" fmla="*/ 2428978 w 2428978"/>
              <a:gd name="connsiteY80" fmla="*/ 2393185 h 2428332"/>
              <a:gd name="connsiteX81" fmla="*/ 2414961 w 2428978"/>
              <a:gd name="connsiteY81" fmla="*/ 2407201 h 2428332"/>
              <a:gd name="connsiteX82" fmla="*/ 154383 w 2428978"/>
              <a:gd name="connsiteY82" fmla="*/ 2428332 h 2428332"/>
              <a:gd name="connsiteX83" fmla="*/ 0 w 2428978"/>
              <a:gd name="connsiteY83" fmla="*/ 2428332 h 2428332"/>
              <a:gd name="connsiteX84" fmla="*/ 0 w 2428978"/>
              <a:gd name="connsiteY84" fmla="*/ 2269972 h 2428332"/>
              <a:gd name="connsiteX85" fmla="*/ 32288 w 2428978"/>
              <a:gd name="connsiteY85" fmla="*/ 2263542 h 2428332"/>
              <a:gd name="connsiteX86" fmla="*/ 161934 w 2428978"/>
              <a:gd name="connsiteY86" fmla="*/ 2391434 h 2428332"/>
              <a:gd name="connsiteX87" fmla="*/ 722474 w 2428978"/>
              <a:gd name="connsiteY87" fmla="*/ 2428332 h 2428332"/>
              <a:gd name="connsiteX88" fmla="*/ 533438 w 2428978"/>
              <a:gd name="connsiteY88" fmla="*/ 2428332 h 2428332"/>
              <a:gd name="connsiteX89" fmla="*/ 526342 w 2428978"/>
              <a:gd name="connsiteY89" fmla="*/ 2393185 h 2428332"/>
              <a:gd name="connsiteX90" fmla="*/ 627956 w 2428978"/>
              <a:gd name="connsiteY90" fmla="*/ 2291572 h 2428332"/>
              <a:gd name="connsiteX91" fmla="*/ 729570 w 2428978"/>
              <a:gd name="connsiteY91" fmla="*/ 2393185 h 2428332"/>
              <a:gd name="connsiteX92" fmla="*/ 1287041 w 2428978"/>
              <a:gd name="connsiteY92" fmla="*/ 2428332 h 2428332"/>
              <a:gd name="connsiteX93" fmla="*/ 1160210 w 2428978"/>
              <a:gd name="connsiteY93" fmla="*/ 2428332 h 2428332"/>
              <a:gd name="connsiteX94" fmla="*/ 1155825 w 2428978"/>
              <a:gd name="connsiteY94" fmla="*/ 2421828 h 2428332"/>
              <a:gd name="connsiteX95" fmla="*/ 1150042 w 2428978"/>
              <a:gd name="connsiteY95" fmla="*/ 2393186 h 2428332"/>
              <a:gd name="connsiteX96" fmla="*/ 1223626 w 2428978"/>
              <a:gd name="connsiteY96" fmla="*/ 2319604 h 2428332"/>
              <a:gd name="connsiteX97" fmla="*/ 1297208 w 2428978"/>
              <a:gd name="connsiteY97" fmla="*/ 2393186 h 2428332"/>
              <a:gd name="connsiteX98" fmla="*/ 1291426 w 2428978"/>
              <a:gd name="connsiteY98" fmla="*/ 2421828 h 2428332"/>
              <a:gd name="connsiteX99" fmla="*/ 1834201 w 2428978"/>
              <a:gd name="connsiteY99" fmla="*/ 2428332 h 2428332"/>
              <a:gd name="connsiteX100" fmla="*/ 1800879 w 2428978"/>
              <a:gd name="connsiteY100" fmla="*/ 2428332 h 2428332"/>
              <a:gd name="connsiteX101" fmla="*/ 1786569 w 2428978"/>
              <a:gd name="connsiteY101" fmla="*/ 2422404 h 2428332"/>
              <a:gd name="connsiteX102" fmla="*/ 1773741 w 2428978"/>
              <a:gd name="connsiteY102" fmla="*/ 2391433 h 2428332"/>
              <a:gd name="connsiteX103" fmla="*/ 1817540 w 2428978"/>
              <a:gd name="connsiteY103" fmla="*/ 2347634 h 2428332"/>
              <a:gd name="connsiteX104" fmla="*/ 1861339 w 2428978"/>
              <a:gd name="connsiteY104" fmla="*/ 2391433 h 2428332"/>
              <a:gd name="connsiteX105" fmla="*/ 1848511 w 2428978"/>
              <a:gd name="connsiteY105" fmla="*/ 2422404 h 2428332"/>
            </a:gdLst>
            <a:ahLst/>
            <a:cxnLst/>
            <a:rect l="l" t="t" r="r" b="b"/>
            <a:pathLst>
              <a:path w="2428978" h="2428332">
                <a:moveTo>
                  <a:pt x="627956" y="14015"/>
                </a:moveTo>
                <a:cubicBezTo>
                  <a:pt x="626021" y="14015"/>
                  <a:pt x="624452" y="12446"/>
                  <a:pt x="624452" y="10511"/>
                </a:cubicBezTo>
                <a:cubicBezTo>
                  <a:pt x="624452" y="8576"/>
                  <a:pt x="626021" y="7007"/>
                  <a:pt x="627956" y="7007"/>
                </a:cubicBezTo>
                <a:cubicBezTo>
                  <a:pt x="629891" y="7007"/>
                  <a:pt x="631460" y="8576"/>
                  <a:pt x="631460" y="10511"/>
                </a:cubicBezTo>
                <a:cubicBezTo>
                  <a:pt x="631460" y="12446"/>
                  <a:pt x="629891" y="14015"/>
                  <a:pt x="627956" y="14015"/>
                </a:cubicBezTo>
                <a:close/>
                <a:moveTo>
                  <a:pt x="32288" y="21023"/>
                </a:moveTo>
                <a:cubicBezTo>
                  <a:pt x="26482" y="21023"/>
                  <a:pt x="21776" y="16317"/>
                  <a:pt x="21776" y="10511"/>
                </a:cubicBezTo>
                <a:cubicBezTo>
                  <a:pt x="21776" y="4705"/>
                  <a:pt x="26482" y="0"/>
                  <a:pt x="32288" y="0"/>
                </a:cubicBezTo>
                <a:cubicBezTo>
                  <a:pt x="38094" y="0"/>
                  <a:pt x="42800" y="4705"/>
                  <a:pt x="42800" y="10511"/>
                </a:cubicBezTo>
                <a:cubicBezTo>
                  <a:pt x="42800" y="16317"/>
                  <a:pt x="38094" y="21023"/>
                  <a:pt x="32288" y="21023"/>
                </a:cubicBezTo>
                <a:close/>
                <a:moveTo>
                  <a:pt x="1223625" y="613186"/>
                </a:moveTo>
                <a:cubicBezTo>
                  <a:pt x="1219754" y="613186"/>
                  <a:pt x="1216617" y="610048"/>
                  <a:pt x="1216617" y="606178"/>
                </a:cubicBezTo>
                <a:cubicBezTo>
                  <a:pt x="1216617" y="602308"/>
                  <a:pt x="1219754" y="599170"/>
                  <a:pt x="1223625" y="599170"/>
                </a:cubicBezTo>
                <a:cubicBezTo>
                  <a:pt x="1227495" y="599170"/>
                  <a:pt x="1230633" y="602308"/>
                  <a:pt x="1230633" y="606178"/>
                </a:cubicBezTo>
                <a:cubicBezTo>
                  <a:pt x="1230633" y="610048"/>
                  <a:pt x="1227495" y="613186"/>
                  <a:pt x="1223625" y="613186"/>
                </a:cubicBezTo>
                <a:close/>
                <a:moveTo>
                  <a:pt x="627957" y="630707"/>
                </a:moveTo>
                <a:cubicBezTo>
                  <a:pt x="612475" y="630707"/>
                  <a:pt x="599925" y="618941"/>
                  <a:pt x="599925" y="604426"/>
                </a:cubicBezTo>
                <a:cubicBezTo>
                  <a:pt x="599925" y="589912"/>
                  <a:pt x="612475" y="578146"/>
                  <a:pt x="627957" y="578146"/>
                </a:cubicBezTo>
                <a:cubicBezTo>
                  <a:pt x="643439" y="578146"/>
                  <a:pt x="655989" y="589912"/>
                  <a:pt x="655989" y="604426"/>
                </a:cubicBezTo>
                <a:cubicBezTo>
                  <a:pt x="655989" y="618941"/>
                  <a:pt x="643439" y="630707"/>
                  <a:pt x="627957" y="630707"/>
                </a:cubicBezTo>
                <a:close/>
                <a:moveTo>
                  <a:pt x="32288" y="648225"/>
                </a:moveTo>
                <a:cubicBezTo>
                  <a:pt x="20677" y="648225"/>
                  <a:pt x="10165" y="643323"/>
                  <a:pt x="2556" y="635397"/>
                </a:cubicBezTo>
                <a:lnTo>
                  <a:pt x="0" y="628968"/>
                </a:lnTo>
                <a:lnTo>
                  <a:pt x="0" y="579882"/>
                </a:lnTo>
                <a:lnTo>
                  <a:pt x="2556" y="573454"/>
                </a:lnTo>
                <a:cubicBezTo>
                  <a:pt x="10165" y="565527"/>
                  <a:pt x="20677" y="560625"/>
                  <a:pt x="32288" y="560625"/>
                </a:cubicBezTo>
                <a:cubicBezTo>
                  <a:pt x="55510" y="560625"/>
                  <a:pt x="74335" y="580235"/>
                  <a:pt x="74335" y="604426"/>
                </a:cubicBezTo>
                <a:cubicBezTo>
                  <a:pt x="74335" y="628616"/>
                  <a:pt x="55510" y="648225"/>
                  <a:pt x="32288" y="648225"/>
                </a:cubicBezTo>
                <a:close/>
                <a:moveTo>
                  <a:pt x="1819293" y="1208864"/>
                </a:moveTo>
                <a:cubicBezTo>
                  <a:pt x="1815423" y="1208864"/>
                  <a:pt x="1812285" y="1205726"/>
                  <a:pt x="1812285" y="1201856"/>
                </a:cubicBezTo>
                <a:cubicBezTo>
                  <a:pt x="1812285" y="1197986"/>
                  <a:pt x="1815423" y="1194848"/>
                  <a:pt x="1819293" y="1194848"/>
                </a:cubicBezTo>
                <a:cubicBezTo>
                  <a:pt x="1823163" y="1194848"/>
                  <a:pt x="1826301" y="1197986"/>
                  <a:pt x="1826301" y="1201856"/>
                </a:cubicBezTo>
                <a:cubicBezTo>
                  <a:pt x="1826301" y="1205726"/>
                  <a:pt x="1823163" y="1208864"/>
                  <a:pt x="1819293" y="1208864"/>
                </a:cubicBezTo>
                <a:close/>
                <a:moveTo>
                  <a:pt x="1223626" y="1233393"/>
                </a:moveTo>
                <a:cubicBezTo>
                  <a:pt x="1206209" y="1233393"/>
                  <a:pt x="1192089" y="1219273"/>
                  <a:pt x="1192089" y="1201856"/>
                </a:cubicBezTo>
                <a:cubicBezTo>
                  <a:pt x="1192089" y="1184438"/>
                  <a:pt x="1206209" y="1170319"/>
                  <a:pt x="1223626" y="1170319"/>
                </a:cubicBezTo>
                <a:cubicBezTo>
                  <a:pt x="1241042" y="1170319"/>
                  <a:pt x="1255161" y="1184438"/>
                  <a:pt x="1255161" y="1201856"/>
                </a:cubicBezTo>
                <a:cubicBezTo>
                  <a:pt x="1255161" y="1219273"/>
                  <a:pt x="1241042" y="1233393"/>
                  <a:pt x="1223626" y="1233393"/>
                </a:cubicBezTo>
                <a:close/>
                <a:moveTo>
                  <a:pt x="627956" y="1254416"/>
                </a:moveTo>
                <a:cubicBezTo>
                  <a:pt x="596993" y="1254416"/>
                  <a:pt x="571893" y="1230100"/>
                  <a:pt x="571893" y="1200104"/>
                </a:cubicBezTo>
                <a:cubicBezTo>
                  <a:pt x="571893" y="1170109"/>
                  <a:pt x="596993" y="1145792"/>
                  <a:pt x="627956" y="1145792"/>
                </a:cubicBezTo>
                <a:cubicBezTo>
                  <a:pt x="658919" y="1145792"/>
                  <a:pt x="684019" y="1170109"/>
                  <a:pt x="684019" y="1200104"/>
                </a:cubicBezTo>
                <a:cubicBezTo>
                  <a:pt x="684019" y="1230100"/>
                  <a:pt x="658919" y="1254416"/>
                  <a:pt x="627956" y="1254416"/>
                </a:cubicBezTo>
                <a:close/>
                <a:moveTo>
                  <a:pt x="32288" y="1275441"/>
                </a:moveTo>
                <a:cubicBezTo>
                  <a:pt x="22128" y="1275441"/>
                  <a:pt x="12449" y="1273382"/>
                  <a:pt x="3646" y="1269658"/>
                </a:cubicBezTo>
                <a:lnTo>
                  <a:pt x="0" y="1267200"/>
                </a:lnTo>
                <a:lnTo>
                  <a:pt x="0" y="1136513"/>
                </a:lnTo>
                <a:lnTo>
                  <a:pt x="3646" y="1134055"/>
                </a:lnTo>
                <a:cubicBezTo>
                  <a:pt x="12449" y="1130331"/>
                  <a:pt x="22128" y="1128272"/>
                  <a:pt x="32288" y="1128272"/>
                </a:cubicBezTo>
                <a:cubicBezTo>
                  <a:pt x="72927" y="1128272"/>
                  <a:pt x="105871" y="1161217"/>
                  <a:pt x="105871" y="1201856"/>
                </a:cubicBezTo>
                <a:cubicBezTo>
                  <a:pt x="105871" y="1242496"/>
                  <a:pt x="72927" y="1275441"/>
                  <a:pt x="32288" y="1275441"/>
                </a:cubicBezTo>
                <a:close/>
                <a:moveTo>
                  <a:pt x="2414961" y="1801032"/>
                </a:moveTo>
                <a:cubicBezTo>
                  <a:pt x="2413026" y="1801032"/>
                  <a:pt x="2411457" y="1799464"/>
                  <a:pt x="2411457" y="1797529"/>
                </a:cubicBezTo>
                <a:cubicBezTo>
                  <a:pt x="2411457" y="1795594"/>
                  <a:pt x="2413026" y="1794025"/>
                  <a:pt x="2414961" y="1794025"/>
                </a:cubicBezTo>
                <a:cubicBezTo>
                  <a:pt x="2416896" y="1794025"/>
                  <a:pt x="2418465" y="1795594"/>
                  <a:pt x="2418465" y="1797529"/>
                </a:cubicBezTo>
                <a:cubicBezTo>
                  <a:pt x="2418465" y="1799464"/>
                  <a:pt x="2416896" y="1801032"/>
                  <a:pt x="2414961" y="1801032"/>
                </a:cubicBezTo>
                <a:close/>
                <a:moveTo>
                  <a:pt x="1817541" y="1822057"/>
                </a:moveTo>
                <a:cubicBezTo>
                  <a:pt x="1803027" y="1822057"/>
                  <a:pt x="1791261" y="1810290"/>
                  <a:pt x="1791261" y="1795777"/>
                </a:cubicBezTo>
                <a:cubicBezTo>
                  <a:pt x="1791261" y="1781263"/>
                  <a:pt x="1803027" y="1769497"/>
                  <a:pt x="1817541" y="1769497"/>
                </a:cubicBezTo>
                <a:cubicBezTo>
                  <a:pt x="1832055" y="1769497"/>
                  <a:pt x="1843821" y="1781263"/>
                  <a:pt x="1843821" y="1795777"/>
                </a:cubicBezTo>
                <a:cubicBezTo>
                  <a:pt x="1843821" y="1810290"/>
                  <a:pt x="1832055" y="1822057"/>
                  <a:pt x="1817541" y="1822057"/>
                </a:cubicBezTo>
                <a:close/>
                <a:moveTo>
                  <a:pt x="1221873" y="1850088"/>
                </a:moveTo>
                <a:cubicBezTo>
                  <a:pt x="1191878" y="1850088"/>
                  <a:pt x="1167561" y="1825772"/>
                  <a:pt x="1167561" y="1795777"/>
                </a:cubicBezTo>
                <a:cubicBezTo>
                  <a:pt x="1167561" y="1765783"/>
                  <a:pt x="1191878" y="1741467"/>
                  <a:pt x="1221873" y="1741467"/>
                </a:cubicBezTo>
                <a:cubicBezTo>
                  <a:pt x="1251868" y="1741467"/>
                  <a:pt x="1276183" y="1765783"/>
                  <a:pt x="1276183" y="1795777"/>
                </a:cubicBezTo>
                <a:cubicBezTo>
                  <a:pt x="1276183" y="1825772"/>
                  <a:pt x="1251868" y="1850088"/>
                  <a:pt x="1221873" y="1850088"/>
                </a:cubicBezTo>
                <a:close/>
                <a:moveTo>
                  <a:pt x="627957" y="1878119"/>
                </a:moveTo>
                <a:cubicBezTo>
                  <a:pt x="583448" y="1878119"/>
                  <a:pt x="547366" y="1842037"/>
                  <a:pt x="547366" y="1797529"/>
                </a:cubicBezTo>
                <a:cubicBezTo>
                  <a:pt x="547366" y="1753021"/>
                  <a:pt x="583448" y="1716940"/>
                  <a:pt x="627957" y="1716940"/>
                </a:cubicBezTo>
                <a:cubicBezTo>
                  <a:pt x="672466" y="1716940"/>
                  <a:pt x="708548" y="1753021"/>
                  <a:pt x="708548" y="1797529"/>
                </a:cubicBezTo>
                <a:cubicBezTo>
                  <a:pt x="708548" y="1842037"/>
                  <a:pt x="672466" y="1878119"/>
                  <a:pt x="627957" y="1878119"/>
                </a:cubicBezTo>
                <a:close/>
                <a:moveTo>
                  <a:pt x="32288" y="1899142"/>
                </a:moveTo>
                <a:lnTo>
                  <a:pt x="0" y="1892623"/>
                </a:lnTo>
                <a:lnTo>
                  <a:pt x="0" y="1702436"/>
                </a:lnTo>
                <a:lnTo>
                  <a:pt x="32288" y="1695917"/>
                </a:lnTo>
                <a:cubicBezTo>
                  <a:pt x="88408" y="1695917"/>
                  <a:pt x="133902" y="1741411"/>
                  <a:pt x="133902" y="1797530"/>
                </a:cubicBezTo>
                <a:cubicBezTo>
                  <a:pt x="133902" y="1853649"/>
                  <a:pt x="88408" y="1899142"/>
                  <a:pt x="32288" y="1899142"/>
                </a:cubicBezTo>
                <a:close/>
                <a:moveTo>
                  <a:pt x="2414961" y="2407201"/>
                </a:moveTo>
                <a:cubicBezTo>
                  <a:pt x="2407220" y="2407201"/>
                  <a:pt x="2400945" y="2400926"/>
                  <a:pt x="2400945" y="2393185"/>
                </a:cubicBezTo>
                <a:cubicBezTo>
                  <a:pt x="2400945" y="2385444"/>
                  <a:pt x="2407220" y="2379169"/>
                  <a:pt x="2414961" y="2379169"/>
                </a:cubicBezTo>
                <a:cubicBezTo>
                  <a:pt x="2422703" y="2379169"/>
                  <a:pt x="2428978" y="2385444"/>
                  <a:pt x="2428978" y="2393185"/>
                </a:cubicBezTo>
                <a:cubicBezTo>
                  <a:pt x="2428978" y="2400926"/>
                  <a:pt x="2422703" y="2407201"/>
                  <a:pt x="2414961" y="2407201"/>
                </a:cubicBezTo>
                <a:close/>
                <a:moveTo>
                  <a:pt x="154383" y="2428332"/>
                </a:moveTo>
                <a:lnTo>
                  <a:pt x="0" y="2428332"/>
                </a:lnTo>
                <a:lnTo>
                  <a:pt x="0" y="2269972"/>
                </a:lnTo>
                <a:lnTo>
                  <a:pt x="32288" y="2263542"/>
                </a:lnTo>
                <a:cubicBezTo>
                  <a:pt x="103890" y="2263542"/>
                  <a:pt x="161934" y="2320801"/>
                  <a:pt x="161934" y="2391434"/>
                </a:cubicBezTo>
                <a:close/>
                <a:moveTo>
                  <a:pt x="722474" y="2428332"/>
                </a:moveTo>
                <a:lnTo>
                  <a:pt x="533438" y="2428332"/>
                </a:lnTo>
                <a:lnTo>
                  <a:pt x="526342" y="2393185"/>
                </a:lnTo>
                <a:cubicBezTo>
                  <a:pt x="526342" y="2337065"/>
                  <a:pt x="571836" y="2291572"/>
                  <a:pt x="627956" y="2291572"/>
                </a:cubicBezTo>
                <a:cubicBezTo>
                  <a:pt x="684076" y="2291572"/>
                  <a:pt x="729570" y="2337065"/>
                  <a:pt x="729570" y="2393185"/>
                </a:cubicBezTo>
                <a:close/>
                <a:moveTo>
                  <a:pt x="1287041" y="2428332"/>
                </a:moveTo>
                <a:lnTo>
                  <a:pt x="1160210" y="2428332"/>
                </a:lnTo>
                <a:lnTo>
                  <a:pt x="1155825" y="2421828"/>
                </a:lnTo>
                <a:cubicBezTo>
                  <a:pt x="1152101" y="2413025"/>
                  <a:pt x="1150042" y="2403346"/>
                  <a:pt x="1150042" y="2393186"/>
                </a:cubicBezTo>
                <a:cubicBezTo>
                  <a:pt x="1150042" y="2352547"/>
                  <a:pt x="1182987" y="2319604"/>
                  <a:pt x="1223626" y="2319604"/>
                </a:cubicBezTo>
                <a:cubicBezTo>
                  <a:pt x="1264265" y="2319604"/>
                  <a:pt x="1297208" y="2352547"/>
                  <a:pt x="1297208" y="2393186"/>
                </a:cubicBezTo>
                <a:cubicBezTo>
                  <a:pt x="1297208" y="2403346"/>
                  <a:pt x="1295149" y="2413025"/>
                  <a:pt x="1291426" y="2421828"/>
                </a:cubicBezTo>
                <a:close/>
                <a:moveTo>
                  <a:pt x="1834201" y="2428332"/>
                </a:moveTo>
                <a:lnTo>
                  <a:pt x="1800879" y="2428332"/>
                </a:lnTo>
                <a:lnTo>
                  <a:pt x="1786569" y="2422404"/>
                </a:lnTo>
                <a:cubicBezTo>
                  <a:pt x="1778643" y="2414478"/>
                  <a:pt x="1773741" y="2403528"/>
                  <a:pt x="1773741" y="2391433"/>
                </a:cubicBezTo>
                <a:cubicBezTo>
                  <a:pt x="1773741" y="2367243"/>
                  <a:pt x="1793350" y="2347634"/>
                  <a:pt x="1817540" y="2347634"/>
                </a:cubicBezTo>
                <a:cubicBezTo>
                  <a:pt x="1841730" y="2347634"/>
                  <a:pt x="1861339" y="2367243"/>
                  <a:pt x="1861339" y="2391433"/>
                </a:cubicBezTo>
                <a:cubicBezTo>
                  <a:pt x="1861339" y="2403528"/>
                  <a:pt x="1856437" y="2414478"/>
                  <a:pt x="1848511" y="2422404"/>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5041152" y="1241291"/>
            <a:ext cx="506594" cy="402033"/>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91440" tIns="45720" rIns="91440" bIns="45720" rtlCol="0" anchor="ctr"/>
          <a:lstStyle/>
          <a:p>
            <a:pPr algn="l"/>
            <a:endParaRPr kumimoji="1" lang="zh-CN" altLang="en-US"/>
          </a:p>
        </p:txBody>
      </p:sp>
      <p:sp>
        <p:nvSpPr>
          <p:cNvPr id="6" name="标题 1"/>
          <p:cNvSpPr txBox="1"/>
          <p:nvPr/>
        </p:nvSpPr>
        <p:spPr>
          <a:xfrm>
            <a:off x="10618900" y="1162104"/>
            <a:ext cx="900000" cy="90000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grpSp>
        <p:nvGrpSpPr>
          <p:cNvPr id="7" name="组合 6"/>
          <p:cNvGrpSpPr/>
          <p:nvPr/>
        </p:nvGrpSpPr>
        <p:grpSpPr>
          <a:xfrm>
            <a:off x="10827270" y="1324104"/>
            <a:ext cx="483261" cy="576000"/>
            <a:chOff x="10827270" y="1324104"/>
            <a:chExt cx="483261" cy="576000"/>
          </a:xfrm>
        </p:grpSpPr>
        <p:sp>
          <p:nvSpPr>
            <p:cNvPr id="8" name="标题 1"/>
            <p:cNvSpPr txBox="1"/>
            <p:nvPr/>
          </p:nvSpPr>
          <p:spPr>
            <a:xfrm>
              <a:off x="11003505" y="1793654"/>
              <a:ext cx="130944" cy="28808"/>
            </a:xfrm>
            <a:custGeom>
              <a:avLst/>
              <a:gdLst>
                <a:gd name="T0" fmla="*/ 319 w 359"/>
                <a:gd name="T1" fmla="*/ 0 h 79"/>
                <a:gd name="T2" fmla="*/ 39 w 359"/>
                <a:gd name="T3" fmla="*/ 0 h 79"/>
                <a:gd name="T4" fmla="*/ 0 w 359"/>
                <a:gd name="T5" fmla="*/ 40 h 79"/>
                <a:gd name="T6" fmla="*/ 39 w 359"/>
                <a:gd name="T7" fmla="*/ 79 h 79"/>
                <a:gd name="T8" fmla="*/ 319 w 359"/>
                <a:gd name="T9" fmla="*/ 79 h 79"/>
                <a:gd name="T10" fmla="*/ 359 w 359"/>
                <a:gd name="T11" fmla="*/ 40 h 79"/>
                <a:gd name="T12" fmla="*/ 319 w 359"/>
                <a:gd name="T13" fmla="*/ 0 h 79"/>
                <a:gd name="T14" fmla="*/ 319 w 359"/>
                <a:gd name="T15" fmla="*/ 0 h 79"/>
                <a:gd name="T16" fmla="*/ 319 w 359"/>
                <a:gd name="T17" fmla="*/ 0 h 79"/>
              </a:gdLst>
              <a:ahLst/>
              <a:cxnLst/>
              <a:rect l="0" t="0" r="r" b="b"/>
              <a:pathLst>
                <a:path w="359" h="79">
                  <a:moveTo>
                    <a:pt x="319" y="0"/>
                  </a:moveTo>
                  <a:cubicBezTo>
                    <a:pt x="39" y="0"/>
                    <a:pt x="39" y="0"/>
                    <a:pt x="39" y="0"/>
                  </a:cubicBezTo>
                  <a:cubicBezTo>
                    <a:pt x="17" y="0"/>
                    <a:pt x="0" y="18"/>
                    <a:pt x="0" y="40"/>
                  </a:cubicBezTo>
                  <a:cubicBezTo>
                    <a:pt x="0" y="61"/>
                    <a:pt x="17" y="79"/>
                    <a:pt x="39" y="79"/>
                  </a:cubicBezTo>
                  <a:cubicBezTo>
                    <a:pt x="319" y="79"/>
                    <a:pt x="319" y="79"/>
                    <a:pt x="319" y="79"/>
                  </a:cubicBezTo>
                  <a:cubicBezTo>
                    <a:pt x="341" y="79"/>
                    <a:pt x="359" y="61"/>
                    <a:pt x="359" y="40"/>
                  </a:cubicBezTo>
                  <a:cubicBezTo>
                    <a:pt x="359" y="18"/>
                    <a:pt x="341" y="0"/>
                    <a:pt x="319" y="0"/>
                  </a:cubicBezTo>
                  <a:close/>
                  <a:moveTo>
                    <a:pt x="319" y="0"/>
                  </a:moveTo>
                  <a:cubicBezTo>
                    <a:pt x="319" y="0"/>
                    <a:pt x="319" y="0"/>
                    <a:pt x="319" y="0"/>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9" name="标题 1"/>
            <p:cNvSpPr txBox="1"/>
            <p:nvPr/>
          </p:nvSpPr>
          <p:spPr>
            <a:xfrm>
              <a:off x="11011054" y="1843875"/>
              <a:ext cx="115693" cy="56229"/>
            </a:xfrm>
            <a:custGeom>
              <a:avLst/>
              <a:gdLst>
                <a:gd name="T0" fmla="*/ 86 w 317"/>
                <a:gd name="T1" fmla="*/ 92 h 154"/>
                <a:gd name="T2" fmla="*/ 158 w 317"/>
                <a:gd name="T3" fmla="*/ 154 h 154"/>
                <a:gd name="T4" fmla="*/ 231 w 317"/>
                <a:gd name="T5" fmla="*/ 92 h 154"/>
                <a:gd name="T6" fmla="*/ 317 w 317"/>
                <a:gd name="T7" fmla="*/ 0 h 154"/>
                <a:gd name="T8" fmla="*/ 0 w 317"/>
                <a:gd name="T9" fmla="*/ 0 h 154"/>
                <a:gd name="T10" fmla="*/ 86 w 317"/>
                <a:gd name="T11" fmla="*/ 92 h 154"/>
                <a:gd name="T12" fmla="*/ 86 w 317"/>
                <a:gd name="T13" fmla="*/ 92 h 154"/>
                <a:gd name="T14" fmla="*/ 86 w 317"/>
                <a:gd name="T15" fmla="*/ 92 h 154"/>
              </a:gdLst>
              <a:ahLst/>
              <a:cxnLst/>
              <a:rect l="0" t="0" r="r" b="b"/>
              <a:pathLst>
                <a:path w="317" h="154">
                  <a:moveTo>
                    <a:pt x="86" y="92"/>
                  </a:moveTo>
                  <a:cubicBezTo>
                    <a:pt x="91" y="127"/>
                    <a:pt x="122" y="154"/>
                    <a:pt x="158" y="154"/>
                  </a:cubicBezTo>
                  <a:cubicBezTo>
                    <a:pt x="195" y="154"/>
                    <a:pt x="225" y="127"/>
                    <a:pt x="231" y="92"/>
                  </a:cubicBezTo>
                  <a:cubicBezTo>
                    <a:pt x="279" y="89"/>
                    <a:pt x="317" y="49"/>
                    <a:pt x="317" y="0"/>
                  </a:cubicBezTo>
                  <a:cubicBezTo>
                    <a:pt x="0" y="0"/>
                    <a:pt x="0" y="0"/>
                    <a:pt x="0" y="0"/>
                  </a:cubicBezTo>
                  <a:cubicBezTo>
                    <a:pt x="0" y="49"/>
                    <a:pt x="38" y="89"/>
                    <a:pt x="86" y="92"/>
                  </a:cubicBezTo>
                  <a:close/>
                  <a:moveTo>
                    <a:pt x="86" y="92"/>
                  </a:moveTo>
                  <a:cubicBezTo>
                    <a:pt x="86" y="92"/>
                    <a:pt x="86" y="92"/>
                    <a:pt x="86" y="92"/>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0" name="标题 1"/>
            <p:cNvSpPr txBox="1"/>
            <p:nvPr/>
          </p:nvSpPr>
          <p:spPr>
            <a:xfrm>
              <a:off x="11049721" y="1324104"/>
              <a:ext cx="38359" cy="82726"/>
            </a:xfrm>
            <a:custGeom>
              <a:avLst/>
              <a:gdLst>
                <a:gd name="T0" fmla="*/ 52 w 105"/>
                <a:gd name="T1" fmla="*/ 227 h 227"/>
                <a:gd name="T2" fmla="*/ 105 w 105"/>
                <a:gd name="T3" fmla="*/ 174 h 227"/>
                <a:gd name="T4" fmla="*/ 105 w 105"/>
                <a:gd name="T5" fmla="*/ 52 h 227"/>
                <a:gd name="T6" fmla="*/ 52 w 105"/>
                <a:gd name="T7" fmla="*/ 0 h 227"/>
                <a:gd name="T8" fmla="*/ 0 w 105"/>
                <a:gd name="T9" fmla="*/ 52 h 227"/>
                <a:gd name="T10" fmla="*/ 0 w 105"/>
                <a:gd name="T11" fmla="*/ 174 h 227"/>
                <a:gd name="T12" fmla="*/ 52 w 105"/>
                <a:gd name="T13" fmla="*/ 227 h 227"/>
                <a:gd name="T14" fmla="*/ 52 w 105"/>
                <a:gd name="T15" fmla="*/ 227 h 227"/>
                <a:gd name="T16" fmla="*/ 52 w 105"/>
                <a:gd name="T17" fmla="*/ 227 h 227"/>
              </a:gdLst>
              <a:ahLst/>
              <a:cxnLst/>
              <a:rect l="0" t="0" r="r" b="b"/>
              <a:pathLst>
                <a:path w="105" h="227">
                  <a:moveTo>
                    <a:pt x="52" y="227"/>
                  </a:moveTo>
                  <a:cubicBezTo>
                    <a:pt x="81" y="227"/>
                    <a:pt x="105" y="203"/>
                    <a:pt x="105" y="174"/>
                  </a:cubicBezTo>
                  <a:cubicBezTo>
                    <a:pt x="105" y="52"/>
                    <a:pt x="105" y="52"/>
                    <a:pt x="105" y="52"/>
                  </a:cubicBezTo>
                  <a:cubicBezTo>
                    <a:pt x="105" y="23"/>
                    <a:pt x="81" y="0"/>
                    <a:pt x="52" y="0"/>
                  </a:cubicBezTo>
                  <a:cubicBezTo>
                    <a:pt x="23" y="0"/>
                    <a:pt x="0" y="23"/>
                    <a:pt x="0" y="52"/>
                  </a:cubicBezTo>
                  <a:cubicBezTo>
                    <a:pt x="0" y="174"/>
                    <a:pt x="0" y="174"/>
                    <a:pt x="0" y="174"/>
                  </a:cubicBezTo>
                  <a:cubicBezTo>
                    <a:pt x="0" y="203"/>
                    <a:pt x="23" y="227"/>
                    <a:pt x="52" y="227"/>
                  </a:cubicBezTo>
                  <a:close/>
                  <a:moveTo>
                    <a:pt x="52" y="227"/>
                  </a:moveTo>
                  <a:cubicBezTo>
                    <a:pt x="52" y="227"/>
                    <a:pt x="52" y="227"/>
                    <a:pt x="52" y="227"/>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1" name="标题 1"/>
            <p:cNvSpPr txBox="1"/>
            <p:nvPr/>
          </p:nvSpPr>
          <p:spPr>
            <a:xfrm>
              <a:off x="10911228" y="1365698"/>
              <a:ext cx="69323" cy="76872"/>
            </a:xfrm>
            <a:custGeom>
              <a:avLst/>
              <a:gdLst>
                <a:gd name="T0" fmla="*/ 88 w 190"/>
                <a:gd name="T1" fmla="*/ 189 h 211"/>
                <a:gd name="T2" fmla="*/ 131 w 190"/>
                <a:gd name="T3" fmla="*/ 211 h 211"/>
                <a:gd name="T4" fmla="*/ 162 w 190"/>
                <a:gd name="T5" fmla="*/ 201 h 211"/>
                <a:gd name="T6" fmla="*/ 173 w 190"/>
                <a:gd name="T7" fmla="*/ 128 h 211"/>
                <a:gd name="T8" fmla="*/ 102 w 190"/>
                <a:gd name="T9" fmla="*/ 29 h 211"/>
                <a:gd name="T10" fmla="*/ 28 w 190"/>
                <a:gd name="T11" fmla="*/ 17 h 211"/>
                <a:gd name="T12" fmla="*/ 17 w 190"/>
                <a:gd name="T13" fmla="*/ 90 h 211"/>
                <a:gd name="T14" fmla="*/ 88 w 190"/>
                <a:gd name="T15" fmla="*/ 189 h 211"/>
                <a:gd name="T16" fmla="*/ 88 w 190"/>
                <a:gd name="T17" fmla="*/ 189 h 211"/>
                <a:gd name="T18" fmla="*/ 88 w 190"/>
                <a:gd name="T19" fmla="*/ 189 h 211"/>
              </a:gdLst>
              <a:ahLst/>
              <a:cxnLst/>
              <a:rect l="0" t="0" r="r" b="b"/>
              <a:pathLst>
                <a:path w="190" h="211">
                  <a:moveTo>
                    <a:pt x="88" y="189"/>
                  </a:moveTo>
                  <a:cubicBezTo>
                    <a:pt x="99" y="203"/>
                    <a:pt x="115" y="211"/>
                    <a:pt x="131" y="211"/>
                  </a:cubicBezTo>
                  <a:cubicBezTo>
                    <a:pt x="142" y="211"/>
                    <a:pt x="152" y="208"/>
                    <a:pt x="162" y="201"/>
                  </a:cubicBezTo>
                  <a:cubicBezTo>
                    <a:pt x="185" y="184"/>
                    <a:pt x="190" y="151"/>
                    <a:pt x="173" y="128"/>
                  </a:cubicBezTo>
                  <a:cubicBezTo>
                    <a:pt x="102" y="29"/>
                    <a:pt x="102" y="29"/>
                    <a:pt x="102" y="29"/>
                  </a:cubicBezTo>
                  <a:cubicBezTo>
                    <a:pt x="85" y="5"/>
                    <a:pt x="52" y="0"/>
                    <a:pt x="28" y="17"/>
                  </a:cubicBezTo>
                  <a:cubicBezTo>
                    <a:pt x="5" y="34"/>
                    <a:pt x="0" y="67"/>
                    <a:pt x="17" y="90"/>
                  </a:cubicBezTo>
                  <a:lnTo>
                    <a:pt x="88" y="189"/>
                  </a:lnTo>
                  <a:close/>
                  <a:moveTo>
                    <a:pt x="88" y="189"/>
                  </a:moveTo>
                  <a:cubicBezTo>
                    <a:pt x="88" y="189"/>
                    <a:pt x="88" y="189"/>
                    <a:pt x="88" y="18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2" name="标题 1"/>
            <p:cNvSpPr txBox="1"/>
            <p:nvPr/>
          </p:nvSpPr>
          <p:spPr>
            <a:xfrm>
              <a:off x="11156941" y="1704304"/>
              <a:ext cx="69786" cy="76564"/>
            </a:xfrm>
            <a:custGeom>
              <a:avLst/>
              <a:gdLst>
                <a:gd name="T0" fmla="*/ 102 w 191"/>
                <a:gd name="T1" fmla="*/ 29 h 210"/>
                <a:gd name="T2" fmla="*/ 29 w 191"/>
                <a:gd name="T3" fmla="*/ 17 h 210"/>
                <a:gd name="T4" fmla="*/ 17 w 191"/>
                <a:gd name="T5" fmla="*/ 90 h 210"/>
                <a:gd name="T6" fmla="*/ 89 w 191"/>
                <a:gd name="T7" fmla="*/ 189 h 210"/>
                <a:gd name="T8" fmla="*/ 132 w 191"/>
                <a:gd name="T9" fmla="*/ 210 h 210"/>
                <a:gd name="T10" fmla="*/ 162 w 191"/>
                <a:gd name="T11" fmla="*/ 200 h 210"/>
                <a:gd name="T12" fmla="*/ 174 w 191"/>
                <a:gd name="T13" fmla="*/ 127 h 210"/>
                <a:gd name="T14" fmla="*/ 102 w 191"/>
                <a:gd name="T15" fmla="*/ 29 h 210"/>
                <a:gd name="T16" fmla="*/ 102 w 191"/>
                <a:gd name="T17" fmla="*/ 29 h 210"/>
                <a:gd name="T18" fmla="*/ 102 w 191"/>
                <a:gd name="T19" fmla="*/ 29 h 210"/>
              </a:gdLst>
              <a:ahLst/>
              <a:cxnLst/>
              <a:rect l="0" t="0" r="r" b="b"/>
              <a:pathLst>
                <a:path w="191" h="210">
                  <a:moveTo>
                    <a:pt x="102" y="29"/>
                  </a:moveTo>
                  <a:cubicBezTo>
                    <a:pt x="85" y="5"/>
                    <a:pt x="52" y="0"/>
                    <a:pt x="29" y="17"/>
                  </a:cubicBezTo>
                  <a:cubicBezTo>
                    <a:pt x="6" y="34"/>
                    <a:pt x="0" y="67"/>
                    <a:pt x="17" y="90"/>
                  </a:cubicBezTo>
                  <a:cubicBezTo>
                    <a:pt x="89" y="189"/>
                    <a:pt x="89" y="189"/>
                    <a:pt x="89" y="189"/>
                  </a:cubicBezTo>
                  <a:cubicBezTo>
                    <a:pt x="99" y="203"/>
                    <a:pt x="115" y="210"/>
                    <a:pt x="132" y="210"/>
                  </a:cubicBezTo>
                  <a:cubicBezTo>
                    <a:pt x="142" y="210"/>
                    <a:pt x="153" y="207"/>
                    <a:pt x="162" y="200"/>
                  </a:cubicBezTo>
                  <a:cubicBezTo>
                    <a:pt x="186" y="183"/>
                    <a:pt x="191" y="151"/>
                    <a:pt x="174" y="127"/>
                  </a:cubicBezTo>
                  <a:lnTo>
                    <a:pt x="102" y="29"/>
                  </a:lnTo>
                  <a:close/>
                  <a:moveTo>
                    <a:pt x="102" y="29"/>
                  </a:moveTo>
                  <a:cubicBezTo>
                    <a:pt x="102" y="29"/>
                    <a:pt x="102" y="29"/>
                    <a:pt x="102" y="2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3" name="标题 1"/>
            <p:cNvSpPr txBox="1"/>
            <p:nvPr/>
          </p:nvSpPr>
          <p:spPr>
            <a:xfrm>
              <a:off x="10827270" y="1481545"/>
              <a:ext cx="85037" cy="54380"/>
            </a:xfrm>
            <a:custGeom>
              <a:avLst/>
              <a:gdLst>
                <a:gd name="T0" fmla="*/ 191 w 233"/>
                <a:gd name="T1" fmla="*/ 47 h 149"/>
                <a:gd name="T2" fmla="*/ 75 w 233"/>
                <a:gd name="T3" fmla="*/ 9 h 149"/>
                <a:gd name="T4" fmla="*/ 9 w 233"/>
                <a:gd name="T5" fmla="*/ 43 h 149"/>
                <a:gd name="T6" fmla="*/ 42 w 233"/>
                <a:gd name="T7" fmla="*/ 109 h 149"/>
                <a:gd name="T8" fmla="*/ 158 w 233"/>
                <a:gd name="T9" fmla="*/ 147 h 149"/>
                <a:gd name="T10" fmla="*/ 174 w 233"/>
                <a:gd name="T11" fmla="*/ 149 h 149"/>
                <a:gd name="T12" fmla="*/ 224 w 233"/>
                <a:gd name="T13" fmla="*/ 113 h 149"/>
                <a:gd name="T14" fmla="*/ 191 w 233"/>
                <a:gd name="T15" fmla="*/ 47 h 149"/>
                <a:gd name="T16" fmla="*/ 191 w 233"/>
                <a:gd name="T17" fmla="*/ 47 h 149"/>
                <a:gd name="T18" fmla="*/ 191 w 233"/>
                <a:gd name="T19" fmla="*/ 47 h 149"/>
              </a:gdLst>
              <a:ahLst/>
              <a:cxnLst/>
              <a:rect l="0" t="0" r="r" b="b"/>
              <a:pathLst>
                <a:path w="233" h="149">
                  <a:moveTo>
                    <a:pt x="191" y="47"/>
                  </a:moveTo>
                  <a:cubicBezTo>
                    <a:pt x="75" y="9"/>
                    <a:pt x="75" y="9"/>
                    <a:pt x="75" y="9"/>
                  </a:cubicBezTo>
                  <a:cubicBezTo>
                    <a:pt x="47" y="0"/>
                    <a:pt x="18" y="15"/>
                    <a:pt x="9" y="43"/>
                  </a:cubicBezTo>
                  <a:cubicBezTo>
                    <a:pt x="0" y="70"/>
                    <a:pt x="15" y="100"/>
                    <a:pt x="42" y="109"/>
                  </a:cubicBezTo>
                  <a:cubicBezTo>
                    <a:pt x="158" y="147"/>
                    <a:pt x="158" y="147"/>
                    <a:pt x="158" y="147"/>
                  </a:cubicBezTo>
                  <a:cubicBezTo>
                    <a:pt x="164" y="148"/>
                    <a:pt x="169" y="149"/>
                    <a:pt x="174" y="149"/>
                  </a:cubicBezTo>
                  <a:cubicBezTo>
                    <a:pt x="197" y="149"/>
                    <a:pt x="217" y="135"/>
                    <a:pt x="224" y="113"/>
                  </a:cubicBezTo>
                  <a:cubicBezTo>
                    <a:pt x="233" y="86"/>
                    <a:pt x="218" y="56"/>
                    <a:pt x="191" y="47"/>
                  </a:cubicBezTo>
                  <a:close/>
                  <a:moveTo>
                    <a:pt x="191" y="47"/>
                  </a:moveTo>
                  <a:cubicBezTo>
                    <a:pt x="191" y="47"/>
                    <a:pt x="191" y="47"/>
                    <a:pt x="191" y="47"/>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4" name="标题 1"/>
            <p:cNvSpPr txBox="1"/>
            <p:nvPr/>
          </p:nvSpPr>
          <p:spPr>
            <a:xfrm>
              <a:off x="11225186" y="1610949"/>
              <a:ext cx="85345" cy="54380"/>
            </a:xfrm>
            <a:custGeom>
              <a:avLst/>
              <a:gdLst>
                <a:gd name="T0" fmla="*/ 191 w 234"/>
                <a:gd name="T1" fmla="*/ 47 h 149"/>
                <a:gd name="T2" fmla="*/ 75 w 234"/>
                <a:gd name="T3" fmla="*/ 9 h 149"/>
                <a:gd name="T4" fmla="*/ 9 w 234"/>
                <a:gd name="T5" fmla="*/ 43 h 149"/>
                <a:gd name="T6" fmla="*/ 43 w 234"/>
                <a:gd name="T7" fmla="*/ 109 h 149"/>
                <a:gd name="T8" fmla="*/ 159 w 234"/>
                <a:gd name="T9" fmla="*/ 146 h 149"/>
                <a:gd name="T10" fmla="*/ 175 w 234"/>
                <a:gd name="T11" fmla="*/ 149 h 149"/>
                <a:gd name="T12" fmla="*/ 225 w 234"/>
                <a:gd name="T13" fmla="*/ 113 h 149"/>
                <a:gd name="T14" fmla="*/ 191 w 234"/>
                <a:gd name="T15" fmla="*/ 47 h 149"/>
                <a:gd name="T16" fmla="*/ 191 w 234"/>
                <a:gd name="T17" fmla="*/ 47 h 149"/>
                <a:gd name="T18" fmla="*/ 191 w 234"/>
                <a:gd name="T19" fmla="*/ 47 h 149"/>
              </a:gdLst>
              <a:ahLst/>
              <a:cxnLst/>
              <a:rect l="0" t="0" r="r" b="b"/>
              <a:pathLst>
                <a:path w="234" h="149">
                  <a:moveTo>
                    <a:pt x="191" y="47"/>
                  </a:moveTo>
                  <a:cubicBezTo>
                    <a:pt x="75" y="9"/>
                    <a:pt x="75" y="9"/>
                    <a:pt x="75" y="9"/>
                  </a:cubicBezTo>
                  <a:cubicBezTo>
                    <a:pt x="48" y="0"/>
                    <a:pt x="18" y="15"/>
                    <a:pt x="9" y="43"/>
                  </a:cubicBezTo>
                  <a:cubicBezTo>
                    <a:pt x="0" y="70"/>
                    <a:pt x="16" y="100"/>
                    <a:pt x="43" y="109"/>
                  </a:cubicBezTo>
                  <a:cubicBezTo>
                    <a:pt x="159" y="146"/>
                    <a:pt x="159" y="146"/>
                    <a:pt x="159" y="146"/>
                  </a:cubicBezTo>
                  <a:cubicBezTo>
                    <a:pt x="164" y="148"/>
                    <a:pt x="170" y="149"/>
                    <a:pt x="175" y="149"/>
                  </a:cubicBezTo>
                  <a:cubicBezTo>
                    <a:pt x="197" y="149"/>
                    <a:pt x="218" y="135"/>
                    <a:pt x="225" y="113"/>
                  </a:cubicBezTo>
                  <a:cubicBezTo>
                    <a:pt x="234" y="85"/>
                    <a:pt x="219" y="56"/>
                    <a:pt x="191" y="47"/>
                  </a:cubicBezTo>
                  <a:close/>
                  <a:moveTo>
                    <a:pt x="191" y="47"/>
                  </a:moveTo>
                  <a:cubicBezTo>
                    <a:pt x="191" y="47"/>
                    <a:pt x="191" y="47"/>
                    <a:pt x="191" y="47"/>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5" name="标题 1"/>
            <p:cNvSpPr txBox="1"/>
            <p:nvPr/>
          </p:nvSpPr>
          <p:spPr>
            <a:xfrm>
              <a:off x="10827270" y="1610949"/>
              <a:ext cx="85037" cy="54380"/>
            </a:xfrm>
            <a:custGeom>
              <a:avLst/>
              <a:gdLst>
                <a:gd name="T0" fmla="*/ 158 w 233"/>
                <a:gd name="T1" fmla="*/ 9 h 149"/>
                <a:gd name="T2" fmla="*/ 42 w 233"/>
                <a:gd name="T3" fmla="*/ 47 h 149"/>
                <a:gd name="T4" fmla="*/ 9 w 233"/>
                <a:gd name="T5" fmla="*/ 113 h 149"/>
                <a:gd name="T6" fmla="*/ 58 w 233"/>
                <a:gd name="T7" fmla="*/ 149 h 149"/>
                <a:gd name="T8" fmla="*/ 75 w 233"/>
                <a:gd name="T9" fmla="*/ 146 h 149"/>
                <a:gd name="T10" fmla="*/ 191 w 233"/>
                <a:gd name="T11" fmla="*/ 109 h 149"/>
                <a:gd name="T12" fmla="*/ 224 w 233"/>
                <a:gd name="T13" fmla="*/ 43 h 149"/>
                <a:gd name="T14" fmla="*/ 158 w 233"/>
                <a:gd name="T15" fmla="*/ 9 h 149"/>
                <a:gd name="T16" fmla="*/ 158 w 233"/>
                <a:gd name="T17" fmla="*/ 9 h 149"/>
                <a:gd name="T18" fmla="*/ 158 w 233"/>
                <a:gd name="T19" fmla="*/ 9 h 149"/>
              </a:gdLst>
              <a:ahLst/>
              <a:cxnLst/>
              <a:rect l="0" t="0" r="r" b="b"/>
              <a:pathLst>
                <a:path w="233" h="149">
                  <a:moveTo>
                    <a:pt x="158" y="9"/>
                  </a:moveTo>
                  <a:cubicBezTo>
                    <a:pt x="42" y="47"/>
                    <a:pt x="42" y="47"/>
                    <a:pt x="42" y="47"/>
                  </a:cubicBezTo>
                  <a:cubicBezTo>
                    <a:pt x="15" y="56"/>
                    <a:pt x="0" y="85"/>
                    <a:pt x="9" y="113"/>
                  </a:cubicBezTo>
                  <a:cubicBezTo>
                    <a:pt x="16" y="135"/>
                    <a:pt x="36" y="149"/>
                    <a:pt x="58" y="149"/>
                  </a:cubicBezTo>
                  <a:cubicBezTo>
                    <a:pt x="64" y="149"/>
                    <a:pt x="69" y="148"/>
                    <a:pt x="75" y="146"/>
                  </a:cubicBezTo>
                  <a:cubicBezTo>
                    <a:pt x="191" y="109"/>
                    <a:pt x="191" y="109"/>
                    <a:pt x="191" y="109"/>
                  </a:cubicBezTo>
                  <a:cubicBezTo>
                    <a:pt x="218" y="100"/>
                    <a:pt x="233" y="70"/>
                    <a:pt x="224" y="43"/>
                  </a:cubicBezTo>
                  <a:cubicBezTo>
                    <a:pt x="215" y="15"/>
                    <a:pt x="186" y="0"/>
                    <a:pt x="158" y="9"/>
                  </a:cubicBezTo>
                  <a:close/>
                  <a:moveTo>
                    <a:pt x="158" y="9"/>
                  </a:moveTo>
                  <a:cubicBezTo>
                    <a:pt x="158" y="9"/>
                    <a:pt x="158" y="9"/>
                    <a:pt x="158" y="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6" name="标题 1"/>
            <p:cNvSpPr txBox="1"/>
            <p:nvPr/>
          </p:nvSpPr>
          <p:spPr>
            <a:xfrm>
              <a:off x="11225186" y="1481545"/>
              <a:ext cx="85345" cy="54380"/>
            </a:xfrm>
            <a:custGeom>
              <a:avLst/>
              <a:gdLst>
                <a:gd name="T0" fmla="*/ 59 w 234"/>
                <a:gd name="T1" fmla="*/ 149 h 149"/>
                <a:gd name="T2" fmla="*/ 75 w 234"/>
                <a:gd name="T3" fmla="*/ 147 h 149"/>
                <a:gd name="T4" fmla="*/ 191 w 234"/>
                <a:gd name="T5" fmla="*/ 109 h 149"/>
                <a:gd name="T6" fmla="*/ 225 w 234"/>
                <a:gd name="T7" fmla="*/ 43 h 149"/>
                <a:gd name="T8" fmla="*/ 159 w 234"/>
                <a:gd name="T9" fmla="*/ 9 h 149"/>
                <a:gd name="T10" fmla="*/ 43 w 234"/>
                <a:gd name="T11" fmla="*/ 47 h 149"/>
                <a:gd name="T12" fmla="*/ 9 w 234"/>
                <a:gd name="T13" fmla="*/ 113 h 149"/>
                <a:gd name="T14" fmla="*/ 59 w 234"/>
                <a:gd name="T15" fmla="*/ 149 h 149"/>
                <a:gd name="T16" fmla="*/ 59 w 234"/>
                <a:gd name="T17" fmla="*/ 149 h 149"/>
                <a:gd name="T18" fmla="*/ 59 w 234"/>
                <a:gd name="T19" fmla="*/ 149 h 149"/>
              </a:gdLst>
              <a:ahLst/>
              <a:cxnLst/>
              <a:rect l="0" t="0" r="r" b="b"/>
              <a:pathLst>
                <a:path w="234" h="149">
                  <a:moveTo>
                    <a:pt x="59" y="149"/>
                  </a:moveTo>
                  <a:cubicBezTo>
                    <a:pt x="65" y="149"/>
                    <a:pt x="70" y="148"/>
                    <a:pt x="75" y="147"/>
                  </a:cubicBezTo>
                  <a:cubicBezTo>
                    <a:pt x="191" y="109"/>
                    <a:pt x="191" y="109"/>
                    <a:pt x="191" y="109"/>
                  </a:cubicBezTo>
                  <a:cubicBezTo>
                    <a:pt x="219" y="100"/>
                    <a:pt x="234" y="70"/>
                    <a:pt x="225" y="43"/>
                  </a:cubicBezTo>
                  <a:cubicBezTo>
                    <a:pt x="216" y="15"/>
                    <a:pt x="186" y="0"/>
                    <a:pt x="159" y="9"/>
                  </a:cubicBezTo>
                  <a:cubicBezTo>
                    <a:pt x="43" y="47"/>
                    <a:pt x="43" y="47"/>
                    <a:pt x="43" y="47"/>
                  </a:cubicBezTo>
                  <a:cubicBezTo>
                    <a:pt x="16" y="56"/>
                    <a:pt x="0" y="86"/>
                    <a:pt x="9" y="113"/>
                  </a:cubicBezTo>
                  <a:cubicBezTo>
                    <a:pt x="17" y="135"/>
                    <a:pt x="37" y="149"/>
                    <a:pt x="59" y="149"/>
                  </a:cubicBezTo>
                  <a:close/>
                  <a:moveTo>
                    <a:pt x="59" y="149"/>
                  </a:moveTo>
                  <a:cubicBezTo>
                    <a:pt x="59" y="149"/>
                    <a:pt x="59" y="149"/>
                    <a:pt x="59" y="14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7" name="标题 1"/>
            <p:cNvSpPr txBox="1"/>
            <p:nvPr/>
          </p:nvSpPr>
          <p:spPr>
            <a:xfrm>
              <a:off x="10911228" y="1704304"/>
              <a:ext cx="69323" cy="76564"/>
            </a:xfrm>
            <a:custGeom>
              <a:avLst/>
              <a:gdLst>
                <a:gd name="T0" fmla="*/ 88 w 190"/>
                <a:gd name="T1" fmla="*/ 29 h 210"/>
                <a:gd name="T2" fmla="*/ 17 w 190"/>
                <a:gd name="T3" fmla="*/ 127 h 210"/>
                <a:gd name="T4" fmla="*/ 28 w 190"/>
                <a:gd name="T5" fmla="*/ 200 h 210"/>
                <a:gd name="T6" fmla="*/ 59 w 190"/>
                <a:gd name="T7" fmla="*/ 210 h 210"/>
                <a:gd name="T8" fmla="*/ 101 w 190"/>
                <a:gd name="T9" fmla="*/ 189 h 210"/>
                <a:gd name="T10" fmla="*/ 173 w 190"/>
                <a:gd name="T11" fmla="*/ 90 h 210"/>
                <a:gd name="T12" fmla="*/ 162 w 190"/>
                <a:gd name="T13" fmla="*/ 17 h 210"/>
                <a:gd name="T14" fmla="*/ 88 w 190"/>
                <a:gd name="T15" fmla="*/ 29 h 210"/>
                <a:gd name="T16" fmla="*/ 88 w 190"/>
                <a:gd name="T17" fmla="*/ 29 h 210"/>
                <a:gd name="T18" fmla="*/ 88 w 190"/>
                <a:gd name="T19" fmla="*/ 29 h 210"/>
              </a:gdLst>
              <a:ahLst/>
              <a:cxnLst/>
              <a:rect l="0" t="0" r="r" b="b"/>
              <a:pathLst>
                <a:path w="190" h="210">
                  <a:moveTo>
                    <a:pt x="88" y="29"/>
                  </a:moveTo>
                  <a:cubicBezTo>
                    <a:pt x="17" y="127"/>
                    <a:pt x="17" y="127"/>
                    <a:pt x="17" y="127"/>
                  </a:cubicBezTo>
                  <a:cubicBezTo>
                    <a:pt x="0" y="151"/>
                    <a:pt x="5" y="183"/>
                    <a:pt x="28" y="200"/>
                  </a:cubicBezTo>
                  <a:cubicBezTo>
                    <a:pt x="37" y="207"/>
                    <a:pt x="48" y="210"/>
                    <a:pt x="59" y="210"/>
                  </a:cubicBezTo>
                  <a:cubicBezTo>
                    <a:pt x="75" y="210"/>
                    <a:pt x="91" y="203"/>
                    <a:pt x="101" y="189"/>
                  </a:cubicBezTo>
                  <a:cubicBezTo>
                    <a:pt x="173" y="90"/>
                    <a:pt x="173" y="90"/>
                    <a:pt x="173" y="90"/>
                  </a:cubicBezTo>
                  <a:cubicBezTo>
                    <a:pt x="190" y="67"/>
                    <a:pt x="185" y="34"/>
                    <a:pt x="162" y="17"/>
                  </a:cubicBezTo>
                  <a:cubicBezTo>
                    <a:pt x="138" y="0"/>
                    <a:pt x="105" y="5"/>
                    <a:pt x="88" y="29"/>
                  </a:cubicBezTo>
                  <a:close/>
                  <a:moveTo>
                    <a:pt x="88" y="29"/>
                  </a:moveTo>
                  <a:cubicBezTo>
                    <a:pt x="88" y="29"/>
                    <a:pt x="88" y="29"/>
                    <a:pt x="88" y="2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8" name="标题 1"/>
            <p:cNvSpPr txBox="1"/>
            <p:nvPr/>
          </p:nvSpPr>
          <p:spPr>
            <a:xfrm>
              <a:off x="11156941" y="1365698"/>
              <a:ext cx="69786" cy="76872"/>
            </a:xfrm>
            <a:custGeom>
              <a:avLst/>
              <a:gdLst>
                <a:gd name="T0" fmla="*/ 89 w 191"/>
                <a:gd name="T1" fmla="*/ 29 h 211"/>
                <a:gd name="T2" fmla="*/ 17 w 191"/>
                <a:gd name="T3" fmla="*/ 128 h 211"/>
                <a:gd name="T4" fmla="*/ 29 w 191"/>
                <a:gd name="T5" fmla="*/ 201 h 211"/>
                <a:gd name="T6" fmla="*/ 60 w 191"/>
                <a:gd name="T7" fmla="*/ 211 h 211"/>
                <a:gd name="T8" fmla="*/ 102 w 191"/>
                <a:gd name="T9" fmla="*/ 189 h 211"/>
                <a:gd name="T10" fmla="*/ 174 w 191"/>
                <a:gd name="T11" fmla="*/ 90 h 211"/>
                <a:gd name="T12" fmla="*/ 162 w 191"/>
                <a:gd name="T13" fmla="*/ 17 h 211"/>
                <a:gd name="T14" fmla="*/ 89 w 191"/>
                <a:gd name="T15" fmla="*/ 29 h 211"/>
                <a:gd name="T16" fmla="*/ 89 w 191"/>
                <a:gd name="T17" fmla="*/ 29 h 211"/>
                <a:gd name="T18" fmla="*/ 89 w 191"/>
                <a:gd name="T19" fmla="*/ 29 h 211"/>
              </a:gdLst>
              <a:ahLst/>
              <a:cxnLst/>
              <a:rect l="0" t="0" r="r" b="b"/>
              <a:pathLst>
                <a:path w="191" h="211">
                  <a:moveTo>
                    <a:pt x="89" y="29"/>
                  </a:moveTo>
                  <a:cubicBezTo>
                    <a:pt x="17" y="128"/>
                    <a:pt x="17" y="128"/>
                    <a:pt x="17" y="128"/>
                  </a:cubicBezTo>
                  <a:cubicBezTo>
                    <a:pt x="0" y="151"/>
                    <a:pt x="6" y="184"/>
                    <a:pt x="29" y="201"/>
                  </a:cubicBezTo>
                  <a:cubicBezTo>
                    <a:pt x="38" y="208"/>
                    <a:pt x="49" y="211"/>
                    <a:pt x="60" y="211"/>
                  </a:cubicBezTo>
                  <a:cubicBezTo>
                    <a:pt x="76" y="211"/>
                    <a:pt x="92" y="203"/>
                    <a:pt x="102" y="189"/>
                  </a:cubicBezTo>
                  <a:cubicBezTo>
                    <a:pt x="174" y="90"/>
                    <a:pt x="174" y="90"/>
                    <a:pt x="174" y="90"/>
                  </a:cubicBezTo>
                  <a:cubicBezTo>
                    <a:pt x="191" y="67"/>
                    <a:pt x="186" y="34"/>
                    <a:pt x="162" y="17"/>
                  </a:cubicBezTo>
                  <a:cubicBezTo>
                    <a:pt x="139" y="0"/>
                    <a:pt x="106" y="5"/>
                    <a:pt x="89" y="29"/>
                  </a:cubicBezTo>
                  <a:close/>
                  <a:moveTo>
                    <a:pt x="89" y="29"/>
                  </a:moveTo>
                  <a:cubicBezTo>
                    <a:pt x="89" y="29"/>
                    <a:pt x="89" y="29"/>
                    <a:pt x="89" y="2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9" name="标题 1"/>
            <p:cNvSpPr txBox="1"/>
            <p:nvPr/>
          </p:nvSpPr>
          <p:spPr>
            <a:xfrm>
              <a:off x="10930947" y="1437486"/>
              <a:ext cx="276061" cy="334293"/>
            </a:xfrm>
            <a:custGeom>
              <a:avLst/>
              <a:gdLst>
                <a:gd name="T0" fmla="*/ 757 w 757"/>
                <a:gd name="T1" fmla="*/ 378 h 917"/>
                <a:gd name="T2" fmla="*/ 378 w 757"/>
                <a:gd name="T3" fmla="*/ 0 h 917"/>
                <a:gd name="T4" fmla="*/ 0 w 757"/>
                <a:gd name="T5" fmla="*/ 378 h 917"/>
                <a:gd name="T6" fmla="*/ 81 w 757"/>
                <a:gd name="T7" fmla="*/ 612 h 917"/>
                <a:gd name="T8" fmla="*/ 204 w 757"/>
                <a:gd name="T9" fmla="*/ 792 h 917"/>
                <a:gd name="T10" fmla="*/ 204 w 757"/>
                <a:gd name="T11" fmla="*/ 917 h 917"/>
                <a:gd name="T12" fmla="*/ 551 w 757"/>
                <a:gd name="T13" fmla="*/ 917 h 917"/>
                <a:gd name="T14" fmla="*/ 551 w 757"/>
                <a:gd name="T15" fmla="*/ 795 h 917"/>
                <a:gd name="T16" fmla="*/ 676 w 757"/>
                <a:gd name="T17" fmla="*/ 612 h 917"/>
                <a:gd name="T18" fmla="*/ 757 w 757"/>
                <a:gd name="T19" fmla="*/ 378 h 917"/>
                <a:gd name="T20" fmla="*/ 757 w 757"/>
                <a:gd name="T21" fmla="*/ 378 h 917"/>
                <a:gd name="T22" fmla="*/ 757 w 757"/>
                <a:gd name="T23" fmla="*/ 378 h 917"/>
              </a:gdLst>
              <a:ahLst/>
              <a:cxnLst/>
              <a:rect l="0" t="0" r="r" b="b"/>
              <a:pathLst>
                <a:path w="757" h="917">
                  <a:moveTo>
                    <a:pt x="757" y="378"/>
                  </a:moveTo>
                  <a:cubicBezTo>
                    <a:pt x="757" y="169"/>
                    <a:pt x="587" y="0"/>
                    <a:pt x="378" y="0"/>
                  </a:cubicBezTo>
                  <a:cubicBezTo>
                    <a:pt x="169" y="0"/>
                    <a:pt x="0" y="169"/>
                    <a:pt x="0" y="378"/>
                  </a:cubicBezTo>
                  <a:cubicBezTo>
                    <a:pt x="0" y="467"/>
                    <a:pt x="30" y="548"/>
                    <a:pt x="81" y="612"/>
                  </a:cubicBezTo>
                  <a:cubicBezTo>
                    <a:pt x="125" y="668"/>
                    <a:pt x="167" y="730"/>
                    <a:pt x="204" y="792"/>
                  </a:cubicBezTo>
                  <a:cubicBezTo>
                    <a:pt x="204" y="917"/>
                    <a:pt x="204" y="917"/>
                    <a:pt x="204" y="917"/>
                  </a:cubicBezTo>
                  <a:cubicBezTo>
                    <a:pt x="551" y="917"/>
                    <a:pt x="551" y="917"/>
                    <a:pt x="551" y="917"/>
                  </a:cubicBezTo>
                  <a:cubicBezTo>
                    <a:pt x="551" y="795"/>
                    <a:pt x="551" y="795"/>
                    <a:pt x="551" y="795"/>
                  </a:cubicBezTo>
                  <a:cubicBezTo>
                    <a:pt x="587" y="735"/>
                    <a:pt x="634" y="665"/>
                    <a:pt x="676" y="612"/>
                  </a:cubicBezTo>
                  <a:cubicBezTo>
                    <a:pt x="727" y="548"/>
                    <a:pt x="757" y="467"/>
                    <a:pt x="757" y="378"/>
                  </a:cubicBezTo>
                  <a:close/>
                  <a:moveTo>
                    <a:pt x="757" y="378"/>
                  </a:moveTo>
                  <a:cubicBezTo>
                    <a:pt x="757" y="378"/>
                    <a:pt x="757" y="378"/>
                    <a:pt x="757" y="378"/>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grpSp>
      <p:sp>
        <p:nvSpPr>
          <p:cNvPr id="20" name="标题 1"/>
          <p:cNvSpPr txBox="1"/>
          <p:nvPr/>
        </p:nvSpPr>
        <p:spPr>
          <a:xfrm>
            <a:off x="7377281" y="2789972"/>
            <a:ext cx="4168100" cy="884346"/>
          </a:xfrm>
          <a:prstGeom prst="rect">
            <a:avLst/>
          </a:prstGeom>
          <a:noFill/>
          <a:ln>
            <a:noFill/>
          </a:ln>
        </p:spPr>
        <p:txBody>
          <a:bodyPr vert="horz" wrap="square" lIns="0" tIns="0" rIns="0" bIns="0" rtlCol="0" anchor="t"/>
          <a:lstStyle/>
          <a:p>
            <a:pPr algn="l"/>
            <a:r>
              <a:rPr kumimoji="1" lang="en-US" altLang="zh-CN" sz="1800" dirty="0" err="1">
                <a:ln w="12700">
                  <a:noFill/>
                </a:ln>
                <a:solidFill>
                  <a:srgbClr val="262626">
                    <a:alpha val="100000"/>
                  </a:srgbClr>
                </a:solidFill>
                <a:latin typeface="Source Han Sans"/>
                <a:ea typeface="Source Han Sans"/>
                <a:cs typeface="Source Han Sans"/>
              </a:rPr>
              <a:t>实验对CPU进行了两次仿真</a:t>
            </a:r>
            <a:r>
              <a:rPr kumimoji="1" lang="en-US" altLang="zh-CN" sz="1800" dirty="0">
                <a:ln w="12700">
                  <a:noFill/>
                </a:ln>
                <a:solidFill>
                  <a:srgbClr val="262626">
                    <a:alpha val="100000"/>
                  </a:srgbClr>
                </a:solidFill>
                <a:latin typeface="Source Han Sans"/>
                <a:ea typeface="Source Han Sans"/>
                <a:cs typeface="Source Han Sans"/>
              </a:rPr>
              <a:t>：
</a:t>
            </a:r>
            <a:r>
              <a:rPr kumimoji="1" lang="en-US" altLang="zh-CN" sz="1800" b="1" dirty="0" err="1">
                <a:ln w="12700">
                  <a:noFill/>
                </a:ln>
                <a:solidFill>
                  <a:srgbClr val="262626">
                    <a:alpha val="100000"/>
                  </a:srgbClr>
                </a:solidFill>
                <a:latin typeface="Source Han Sans"/>
                <a:ea typeface="Source Han Sans"/>
                <a:cs typeface="Source Han Sans"/>
              </a:rPr>
              <a:t>每条指令单独仿真验证</a:t>
            </a:r>
            <a:r>
              <a:rPr kumimoji="1" lang="en-US" altLang="zh-CN" sz="1800" dirty="0">
                <a:ln w="12700">
                  <a:noFill/>
                </a:ln>
                <a:solidFill>
                  <a:srgbClr val="262626">
                    <a:alpha val="100000"/>
                  </a:srgbClr>
                </a:solidFill>
                <a:latin typeface="Source Han Sans"/>
                <a:ea typeface="Source Han Sans"/>
                <a:cs typeface="Source Han Sans"/>
              </a:rPr>
              <a:t>
</a:t>
            </a:r>
            <a:r>
              <a:rPr kumimoji="1" lang="en-US" altLang="zh-CN" sz="1800" b="1" dirty="0" err="1">
                <a:ln w="12700">
                  <a:noFill/>
                </a:ln>
                <a:solidFill>
                  <a:srgbClr val="262626">
                    <a:alpha val="100000"/>
                  </a:srgbClr>
                </a:solidFill>
                <a:latin typeface="Source Han Sans"/>
                <a:ea typeface="Source Han Sans"/>
                <a:cs typeface="Source Han Sans"/>
              </a:rPr>
              <a:t>运行冒泡排序程序进行综合验证</a:t>
            </a:r>
            <a:r>
              <a:rPr kumimoji="1" lang="en-US" altLang="zh-CN" sz="1800" b="1" dirty="0">
                <a:ln w="12700">
                  <a:noFill/>
                </a:ln>
                <a:solidFill>
                  <a:srgbClr val="262626">
                    <a:alpha val="100000"/>
                  </a:srgbClr>
                </a:solidFill>
                <a:latin typeface="Source Han Sans"/>
                <a:ea typeface="Source Han Sans"/>
                <a:cs typeface="Source Han Sans"/>
              </a:rPr>
              <a:t>
</a:t>
            </a:r>
            <a:r>
              <a:rPr kumimoji="1" lang="en-US" altLang="zh-CN" sz="1800" b="1" dirty="0" err="1">
                <a:ln w="12700">
                  <a:noFill/>
                </a:ln>
                <a:solidFill>
                  <a:srgbClr val="3366FF">
                    <a:alpha val="100000"/>
                  </a:srgbClr>
                </a:solidFill>
                <a:latin typeface="Source Han Sans"/>
                <a:ea typeface="Source Han Sans"/>
                <a:cs typeface="Source Han Sans"/>
              </a:rPr>
              <a:t>通过两次仿真证明了CPU实现的正确性</a:t>
            </a:r>
            <a:endParaRPr kumimoji="1" lang="zh-CN" altLang="en-US" dirty="0"/>
          </a:p>
        </p:txBody>
      </p:sp>
      <p:sp>
        <p:nvSpPr>
          <p:cNvPr id="21" name="标题 1"/>
          <p:cNvSpPr txBox="1"/>
          <p:nvPr/>
        </p:nvSpPr>
        <p:spPr>
          <a:xfrm>
            <a:off x="5815183" y="1612173"/>
            <a:ext cx="4536400" cy="447433"/>
          </a:xfrm>
          <a:prstGeom prst="rect">
            <a:avLst/>
          </a:prstGeom>
          <a:noFill/>
          <a:ln>
            <a:noFill/>
          </a:ln>
        </p:spPr>
        <p:txBody>
          <a:bodyPr vert="horz" wrap="square" lIns="0" tIns="0" rIns="0" bIns="0" rtlCol="0" anchor="b"/>
          <a:lstStyle/>
          <a:p>
            <a:pPr algn="l"/>
            <a:r>
              <a:rPr kumimoji="1" lang="en-US" altLang="zh-CN" sz="2500">
                <a:ln w="12700">
                  <a:noFill/>
                </a:ln>
                <a:solidFill>
                  <a:srgbClr val="262626">
                    <a:alpha val="100000"/>
                  </a:srgbClr>
                </a:solidFill>
                <a:latin typeface="Source Han Sans CN Bold"/>
                <a:ea typeface="Source Han Sans CN Bold"/>
                <a:cs typeface="Source Han Sans CN Bold"/>
              </a:rPr>
              <a:t>使用vivado进行行为仿真验证指令证执行的正确性</a:t>
            </a:r>
            <a:endParaRPr kumimoji="1" lang="zh-CN" altLang="en-US"/>
          </a:p>
        </p:txBody>
      </p:sp>
      <p:sp>
        <p:nvSpPr>
          <p:cNvPr id="22" name="标题 1"/>
          <p:cNvSpPr txBox="1"/>
          <p:nvPr/>
        </p:nvSpPr>
        <p:spPr>
          <a:xfrm>
            <a:off x="316690" y="37338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3" name="标题 1"/>
          <p:cNvSpPr txBox="1"/>
          <p:nvPr/>
        </p:nvSpPr>
        <p:spPr>
          <a:xfrm>
            <a:off x="783520"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CPU仿真验证</a:t>
            </a:r>
            <a:endParaRPr kumimoji="1" lang="zh-CN" altLang="en-US"/>
          </a:p>
        </p:txBody>
      </p:sp>
      <p:sp>
        <p:nvSpPr>
          <p:cNvPr id="24" name="标题 1"/>
          <p:cNvSpPr txBox="1"/>
          <p:nvPr/>
        </p:nvSpPr>
        <p:spPr>
          <a:xfrm>
            <a:off x="76740" y="441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pic>
        <p:nvPicPr>
          <p:cNvPr id="25" name="图片 24"/>
          <p:cNvPicPr>
            <a:picLocks noChangeAspect="1"/>
          </p:cNvPicPr>
          <p:nvPr/>
        </p:nvPicPr>
        <p:blipFill>
          <a:blip r:embed="rId2">
            <a:alphaModFix/>
          </a:blip>
          <a:srcRect/>
          <a:stretch>
            <a:fillRect/>
          </a:stretch>
        </p:blipFill>
        <p:spPr>
          <a:xfrm>
            <a:off x="489847" y="2239660"/>
            <a:ext cx="6406253" cy="3341990"/>
          </a:xfrm>
          <a:prstGeom prst="rect">
            <a:avLst/>
          </a:prstGeom>
        </p:spPr>
      </p:pic>
      <p:sp>
        <p:nvSpPr>
          <p:cNvPr id="26" name="标题 1"/>
          <p:cNvSpPr txBox="1"/>
          <p:nvPr/>
        </p:nvSpPr>
        <p:spPr>
          <a:xfrm>
            <a:off x="7326481" y="4453672"/>
            <a:ext cx="3749000" cy="884346"/>
          </a:xfrm>
          <a:prstGeom prst="rect">
            <a:avLst/>
          </a:prstGeom>
          <a:noFill/>
          <a:ln>
            <a:noFill/>
          </a:ln>
        </p:spPr>
        <p:txBody>
          <a:bodyPr vert="horz" wrap="square" lIns="0" tIns="0" rIns="0" bIns="0" rtlCol="0" anchor="t"/>
          <a:lstStyle/>
          <a:p>
            <a:pPr algn="l"/>
            <a:r>
              <a:rPr kumimoji="1" lang="en-US" altLang="zh-CN" sz="1800" dirty="0" err="1">
                <a:ln w="12700">
                  <a:noFill/>
                </a:ln>
                <a:solidFill>
                  <a:srgbClr val="262626">
                    <a:alpha val="100000"/>
                  </a:srgbClr>
                </a:solidFill>
                <a:latin typeface="Source Han Sans"/>
                <a:ea typeface="Source Han Sans"/>
                <a:cs typeface="Source Han Sans"/>
              </a:rPr>
              <a:t>图为add、addi、sub指令的仿真情况，指令在计算出正确结果的同时也输出了溢出信号</a:t>
            </a:r>
            <a:r>
              <a:rPr kumimoji="1" lang="en-US" altLang="zh-CN" sz="1800" dirty="0">
                <a:ln w="12700">
                  <a:noFill/>
                </a:ln>
                <a:solidFill>
                  <a:srgbClr val="262626">
                    <a:alpha val="100000"/>
                  </a:srgbClr>
                </a:solidFill>
                <a:latin typeface="Source Han Sans"/>
                <a:ea typeface="Source Han Sans"/>
                <a:cs typeface="Source Han Sans"/>
              </a:rPr>
              <a:t>。</a:t>
            </a:r>
          </a:p>
          <a:p>
            <a:pPr algn="l"/>
            <a:endParaRPr kumimoji="1" lang="en-US" altLang="zh-CN" dirty="0">
              <a:ln w="12700">
                <a:noFill/>
              </a:ln>
              <a:solidFill>
                <a:srgbClr val="262626">
                  <a:alpha val="100000"/>
                </a:srgbClr>
              </a:solidFill>
              <a:latin typeface="Source Han Sans"/>
              <a:ea typeface="Source Han Sans"/>
            </a:endParaRPr>
          </a:p>
          <a:p>
            <a:pPr algn="l"/>
            <a:endParaRPr kumimoji="1" lang="en-US" altLang="zh-CN" dirty="0">
              <a:ln w="12700">
                <a:noFill/>
              </a:ln>
              <a:solidFill>
                <a:srgbClr val="262626">
                  <a:alpha val="100000"/>
                </a:srgbClr>
              </a:solidFill>
              <a:latin typeface="Source Han Sans"/>
              <a:ea typeface="Source Han Sans"/>
            </a:endParaRPr>
          </a:p>
          <a:p>
            <a:pPr algn="l"/>
            <a:endParaRPr kumimoji="1" lang="en-US" altLang="zh-CN" dirty="0">
              <a:ln w="12700">
                <a:noFill/>
              </a:ln>
              <a:solidFill>
                <a:srgbClr val="262626">
                  <a:alpha val="100000"/>
                </a:srgbClr>
              </a:solidFill>
              <a:latin typeface="Source Han Sans"/>
              <a:ea typeface="Source Han Sans"/>
            </a:endParaRPr>
          </a:p>
          <a:p>
            <a:pPr algn="l"/>
            <a:endParaRPr kumimoji="1" lang="en-US" altLang="zh-CN" dirty="0">
              <a:ln w="12700">
                <a:noFill/>
              </a:ln>
              <a:solidFill>
                <a:srgbClr val="262626">
                  <a:alpha val="100000"/>
                </a:srgbClr>
              </a:solidFill>
              <a:latin typeface="Source Han Sans"/>
              <a:ea typeface="Source Han Sans"/>
            </a:endParaRPr>
          </a:p>
          <a:p>
            <a:pPr algn="l"/>
            <a:endParaRPr kumimoji="1" lang="zh-CN"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33716" y="2950130"/>
            <a:ext cx="1332399" cy="2642405"/>
          </a:xfrm>
          <a:prstGeom prst="rect">
            <a:avLst/>
          </a:prstGeom>
          <a:noFill/>
          <a:ln>
            <a:noFill/>
          </a:ln>
        </p:spPr>
      </p:pic>
      <p:sp>
        <p:nvSpPr>
          <p:cNvPr id="3" name="标题 1"/>
          <p:cNvSpPr txBox="1"/>
          <p:nvPr/>
        </p:nvSpPr>
        <p:spPr>
          <a:xfrm rot="2700000">
            <a:off x="805706" y="3929564"/>
            <a:ext cx="822960" cy="82296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13500000">
            <a:off x="893179" y="1432320"/>
            <a:ext cx="129899" cy="116330"/>
          </a:xfrm>
          <a:prstGeom prst="rtTriangle">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021067" y="4151252"/>
            <a:ext cx="392238" cy="37958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6" name="标题 1"/>
          <p:cNvSpPr txBox="1"/>
          <p:nvPr/>
        </p:nvSpPr>
        <p:spPr>
          <a:xfrm>
            <a:off x="1160430" y="1316483"/>
            <a:ext cx="4673600" cy="381000"/>
          </a:xfrm>
          <a:prstGeom prst="rect">
            <a:avLst/>
          </a:prstGeom>
          <a:noFill/>
          <a:ln>
            <a:noFill/>
          </a:ln>
        </p:spPr>
        <p:txBody>
          <a:bodyPr vert="horz" wrap="square" lIns="0" tIns="0" rIns="0" bIns="0" rtlCol="0" anchor="t">
            <a:spAutoFit/>
          </a:bodyPr>
          <a:lstStyle/>
          <a:p>
            <a:pPr algn="l"/>
            <a:r>
              <a:rPr kumimoji="1" lang="en-US" altLang="zh-CN" sz="2500" b="1" dirty="0" err="1">
                <a:ln w="12700">
                  <a:noFill/>
                </a:ln>
                <a:solidFill>
                  <a:srgbClr val="262626">
                    <a:alpha val="100000"/>
                  </a:srgbClr>
                </a:solidFill>
                <a:latin typeface="OPPOSans R"/>
                <a:ea typeface="OPPOSans R"/>
                <a:cs typeface="OPPOSans R"/>
              </a:rPr>
              <a:t>冒泡排序程序CPU下板演示视频</a:t>
            </a:r>
            <a:endParaRPr kumimoji="1" lang="zh-CN" altLang="en-US" dirty="0"/>
          </a:p>
        </p:txBody>
      </p:sp>
      <p:sp>
        <p:nvSpPr>
          <p:cNvPr id="7" name="标题 1"/>
          <p:cNvSpPr txBox="1"/>
          <p:nvPr/>
        </p:nvSpPr>
        <p:spPr>
          <a:xfrm>
            <a:off x="443690" y="50038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910520" y="594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CPU下板</a:t>
            </a:r>
            <a:endParaRPr kumimoji="1" lang="zh-CN" altLang="en-US"/>
          </a:p>
        </p:txBody>
      </p:sp>
      <p:sp>
        <p:nvSpPr>
          <p:cNvPr id="9" name="标题 1"/>
          <p:cNvSpPr txBox="1"/>
          <p:nvPr/>
        </p:nvSpPr>
        <p:spPr>
          <a:xfrm>
            <a:off x="203740" y="568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25915" y="5589009"/>
            <a:ext cx="7347132" cy="1268991"/>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alpha val="45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rot="10800000">
            <a:off x="9763022" y="0"/>
            <a:ext cx="2428978" cy="2428332"/>
          </a:xfrm>
          <a:custGeom>
            <a:avLst/>
            <a:gdLst>
              <a:gd name="connsiteX0" fmla="*/ 627956 w 2428978"/>
              <a:gd name="connsiteY0" fmla="*/ 14015 h 2428332"/>
              <a:gd name="connsiteX1" fmla="*/ 624452 w 2428978"/>
              <a:gd name="connsiteY1" fmla="*/ 10511 h 2428332"/>
              <a:gd name="connsiteX2" fmla="*/ 627956 w 2428978"/>
              <a:gd name="connsiteY2" fmla="*/ 7007 h 2428332"/>
              <a:gd name="connsiteX3" fmla="*/ 631460 w 2428978"/>
              <a:gd name="connsiteY3" fmla="*/ 10511 h 2428332"/>
              <a:gd name="connsiteX4" fmla="*/ 627956 w 2428978"/>
              <a:gd name="connsiteY4" fmla="*/ 14015 h 2428332"/>
              <a:gd name="connsiteX5" fmla="*/ 32288 w 2428978"/>
              <a:gd name="connsiteY5" fmla="*/ 21023 h 2428332"/>
              <a:gd name="connsiteX6" fmla="*/ 21776 w 2428978"/>
              <a:gd name="connsiteY6" fmla="*/ 10511 h 2428332"/>
              <a:gd name="connsiteX7" fmla="*/ 32288 w 2428978"/>
              <a:gd name="connsiteY7" fmla="*/ 0 h 2428332"/>
              <a:gd name="connsiteX8" fmla="*/ 42800 w 2428978"/>
              <a:gd name="connsiteY8" fmla="*/ 10511 h 2428332"/>
              <a:gd name="connsiteX9" fmla="*/ 32288 w 2428978"/>
              <a:gd name="connsiteY9" fmla="*/ 21023 h 2428332"/>
              <a:gd name="connsiteX10" fmla="*/ 1223625 w 2428978"/>
              <a:gd name="connsiteY10" fmla="*/ 613186 h 2428332"/>
              <a:gd name="connsiteX11" fmla="*/ 1216617 w 2428978"/>
              <a:gd name="connsiteY11" fmla="*/ 606178 h 2428332"/>
              <a:gd name="connsiteX12" fmla="*/ 1223625 w 2428978"/>
              <a:gd name="connsiteY12" fmla="*/ 599170 h 2428332"/>
              <a:gd name="connsiteX13" fmla="*/ 1230633 w 2428978"/>
              <a:gd name="connsiteY13" fmla="*/ 606178 h 2428332"/>
              <a:gd name="connsiteX14" fmla="*/ 1223625 w 2428978"/>
              <a:gd name="connsiteY14" fmla="*/ 613186 h 2428332"/>
              <a:gd name="connsiteX15" fmla="*/ 627957 w 2428978"/>
              <a:gd name="connsiteY15" fmla="*/ 630707 h 2428332"/>
              <a:gd name="connsiteX16" fmla="*/ 599925 w 2428978"/>
              <a:gd name="connsiteY16" fmla="*/ 604426 h 2428332"/>
              <a:gd name="connsiteX17" fmla="*/ 627957 w 2428978"/>
              <a:gd name="connsiteY17" fmla="*/ 578146 h 2428332"/>
              <a:gd name="connsiteX18" fmla="*/ 655989 w 2428978"/>
              <a:gd name="connsiteY18" fmla="*/ 604426 h 2428332"/>
              <a:gd name="connsiteX19" fmla="*/ 627957 w 2428978"/>
              <a:gd name="connsiteY19" fmla="*/ 630707 h 2428332"/>
              <a:gd name="connsiteX20" fmla="*/ 32288 w 2428978"/>
              <a:gd name="connsiteY20" fmla="*/ 648225 h 2428332"/>
              <a:gd name="connsiteX21" fmla="*/ 2556 w 2428978"/>
              <a:gd name="connsiteY21" fmla="*/ 635397 h 2428332"/>
              <a:gd name="connsiteX22" fmla="*/ 0 w 2428978"/>
              <a:gd name="connsiteY22" fmla="*/ 628968 h 2428332"/>
              <a:gd name="connsiteX23" fmla="*/ 0 w 2428978"/>
              <a:gd name="connsiteY23" fmla="*/ 579882 h 2428332"/>
              <a:gd name="connsiteX24" fmla="*/ 2556 w 2428978"/>
              <a:gd name="connsiteY24" fmla="*/ 573454 h 2428332"/>
              <a:gd name="connsiteX25" fmla="*/ 32288 w 2428978"/>
              <a:gd name="connsiteY25" fmla="*/ 560625 h 2428332"/>
              <a:gd name="connsiteX26" fmla="*/ 74335 w 2428978"/>
              <a:gd name="connsiteY26" fmla="*/ 604426 h 2428332"/>
              <a:gd name="connsiteX27" fmla="*/ 32288 w 2428978"/>
              <a:gd name="connsiteY27" fmla="*/ 648225 h 2428332"/>
              <a:gd name="connsiteX28" fmla="*/ 1819293 w 2428978"/>
              <a:gd name="connsiteY28" fmla="*/ 1208864 h 2428332"/>
              <a:gd name="connsiteX29" fmla="*/ 1812285 w 2428978"/>
              <a:gd name="connsiteY29" fmla="*/ 1201856 h 2428332"/>
              <a:gd name="connsiteX30" fmla="*/ 1819293 w 2428978"/>
              <a:gd name="connsiteY30" fmla="*/ 1194848 h 2428332"/>
              <a:gd name="connsiteX31" fmla="*/ 1826301 w 2428978"/>
              <a:gd name="connsiteY31" fmla="*/ 1201856 h 2428332"/>
              <a:gd name="connsiteX32" fmla="*/ 1819293 w 2428978"/>
              <a:gd name="connsiteY32" fmla="*/ 1208864 h 2428332"/>
              <a:gd name="connsiteX33" fmla="*/ 1223626 w 2428978"/>
              <a:gd name="connsiteY33" fmla="*/ 1233393 h 2428332"/>
              <a:gd name="connsiteX34" fmla="*/ 1192089 w 2428978"/>
              <a:gd name="connsiteY34" fmla="*/ 1201856 h 2428332"/>
              <a:gd name="connsiteX35" fmla="*/ 1223626 w 2428978"/>
              <a:gd name="connsiteY35" fmla="*/ 1170319 h 2428332"/>
              <a:gd name="connsiteX36" fmla="*/ 1255161 w 2428978"/>
              <a:gd name="connsiteY36" fmla="*/ 1201856 h 2428332"/>
              <a:gd name="connsiteX37" fmla="*/ 1223626 w 2428978"/>
              <a:gd name="connsiteY37" fmla="*/ 1233393 h 2428332"/>
              <a:gd name="connsiteX38" fmla="*/ 627956 w 2428978"/>
              <a:gd name="connsiteY38" fmla="*/ 1254416 h 2428332"/>
              <a:gd name="connsiteX39" fmla="*/ 571893 w 2428978"/>
              <a:gd name="connsiteY39" fmla="*/ 1200104 h 2428332"/>
              <a:gd name="connsiteX40" fmla="*/ 627956 w 2428978"/>
              <a:gd name="connsiteY40" fmla="*/ 1145792 h 2428332"/>
              <a:gd name="connsiteX41" fmla="*/ 684019 w 2428978"/>
              <a:gd name="connsiteY41" fmla="*/ 1200104 h 2428332"/>
              <a:gd name="connsiteX42" fmla="*/ 627956 w 2428978"/>
              <a:gd name="connsiteY42" fmla="*/ 1254416 h 2428332"/>
              <a:gd name="connsiteX43" fmla="*/ 32288 w 2428978"/>
              <a:gd name="connsiteY43" fmla="*/ 1275441 h 2428332"/>
              <a:gd name="connsiteX44" fmla="*/ 3646 w 2428978"/>
              <a:gd name="connsiteY44" fmla="*/ 1269658 h 2428332"/>
              <a:gd name="connsiteX45" fmla="*/ 0 w 2428978"/>
              <a:gd name="connsiteY45" fmla="*/ 1267200 h 2428332"/>
              <a:gd name="connsiteX46" fmla="*/ 0 w 2428978"/>
              <a:gd name="connsiteY46" fmla="*/ 1136513 h 2428332"/>
              <a:gd name="connsiteX47" fmla="*/ 3646 w 2428978"/>
              <a:gd name="connsiteY47" fmla="*/ 1134055 h 2428332"/>
              <a:gd name="connsiteX48" fmla="*/ 32288 w 2428978"/>
              <a:gd name="connsiteY48" fmla="*/ 1128272 h 2428332"/>
              <a:gd name="connsiteX49" fmla="*/ 105871 w 2428978"/>
              <a:gd name="connsiteY49" fmla="*/ 1201856 h 2428332"/>
              <a:gd name="connsiteX50" fmla="*/ 32288 w 2428978"/>
              <a:gd name="connsiteY50" fmla="*/ 1275441 h 2428332"/>
              <a:gd name="connsiteX51" fmla="*/ 2414961 w 2428978"/>
              <a:gd name="connsiteY51" fmla="*/ 1801032 h 2428332"/>
              <a:gd name="connsiteX52" fmla="*/ 2411457 w 2428978"/>
              <a:gd name="connsiteY52" fmla="*/ 1797529 h 2428332"/>
              <a:gd name="connsiteX53" fmla="*/ 2414961 w 2428978"/>
              <a:gd name="connsiteY53" fmla="*/ 1794025 h 2428332"/>
              <a:gd name="connsiteX54" fmla="*/ 2418465 w 2428978"/>
              <a:gd name="connsiteY54" fmla="*/ 1797529 h 2428332"/>
              <a:gd name="connsiteX55" fmla="*/ 2414961 w 2428978"/>
              <a:gd name="connsiteY55" fmla="*/ 1801032 h 2428332"/>
              <a:gd name="connsiteX56" fmla="*/ 1817541 w 2428978"/>
              <a:gd name="connsiteY56" fmla="*/ 1822057 h 2428332"/>
              <a:gd name="connsiteX57" fmla="*/ 1791261 w 2428978"/>
              <a:gd name="connsiteY57" fmla="*/ 1795777 h 2428332"/>
              <a:gd name="connsiteX58" fmla="*/ 1817541 w 2428978"/>
              <a:gd name="connsiteY58" fmla="*/ 1769497 h 2428332"/>
              <a:gd name="connsiteX59" fmla="*/ 1843821 w 2428978"/>
              <a:gd name="connsiteY59" fmla="*/ 1795777 h 2428332"/>
              <a:gd name="connsiteX60" fmla="*/ 1817541 w 2428978"/>
              <a:gd name="connsiteY60" fmla="*/ 1822057 h 2428332"/>
              <a:gd name="connsiteX61" fmla="*/ 1221873 w 2428978"/>
              <a:gd name="connsiteY61" fmla="*/ 1850088 h 2428332"/>
              <a:gd name="connsiteX62" fmla="*/ 1167561 w 2428978"/>
              <a:gd name="connsiteY62" fmla="*/ 1795777 h 2428332"/>
              <a:gd name="connsiteX63" fmla="*/ 1221873 w 2428978"/>
              <a:gd name="connsiteY63" fmla="*/ 1741467 h 2428332"/>
              <a:gd name="connsiteX64" fmla="*/ 1276183 w 2428978"/>
              <a:gd name="connsiteY64" fmla="*/ 1795777 h 2428332"/>
              <a:gd name="connsiteX65" fmla="*/ 1221873 w 2428978"/>
              <a:gd name="connsiteY65" fmla="*/ 1850088 h 2428332"/>
              <a:gd name="connsiteX66" fmla="*/ 627957 w 2428978"/>
              <a:gd name="connsiteY66" fmla="*/ 1878119 h 2428332"/>
              <a:gd name="connsiteX67" fmla="*/ 547366 w 2428978"/>
              <a:gd name="connsiteY67" fmla="*/ 1797529 h 2428332"/>
              <a:gd name="connsiteX68" fmla="*/ 627957 w 2428978"/>
              <a:gd name="connsiteY68" fmla="*/ 1716940 h 2428332"/>
              <a:gd name="connsiteX69" fmla="*/ 708548 w 2428978"/>
              <a:gd name="connsiteY69" fmla="*/ 1797529 h 2428332"/>
              <a:gd name="connsiteX70" fmla="*/ 627957 w 2428978"/>
              <a:gd name="connsiteY70" fmla="*/ 1878119 h 2428332"/>
              <a:gd name="connsiteX71" fmla="*/ 32288 w 2428978"/>
              <a:gd name="connsiteY71" fmla="*/ 1899142 h 2428332"/>
              <a:gd name="connsiteX72" fmla="*/ 0 w 2428978"/>
              <a:gd name="connsiteY72" fmla="*/ 1892623 h 2428332"/>
              <a:gd name="connsiteX73" fmla="*/ 0 w 2428978"/>
              <a:gd name="connsiteY73" fmla="*/ 1702436 h 2428332"/>
              <a:gd name="connsiteX74" fmla="*/ 32288 w 2428978"/>
              <a:gd name="connsiteY74" fmla="*/ 1695917 h 2428332"/>
              <a:gd name="connsiteX75" fmla="*/ 133902 w 2428978"/>
              <a:gd name="connsiteY75" fmla="*/ 1797530 h 2428332"/>
              <a:gd name="connsiteX76" fmla="*/ 32288 w 2428978"/>
              <a:gd name="connsiteY76" fmla="*/ 1899142 h 2428332"/>
              <a:gd name="connsiteX77" fmla="*/ 2414961 w 2428978"/>
              <a:gd name="connsiteY77" fmla="*/ 2407201 h 2428332"/>
              <a:gd name="connsiteX78" fmla="*/ 2400945 w 2428978"/>
              <a:gd name="connsiteY78" fmla="*/ 2393185 h 2428332"/>
              <a:gd name="connsiteX79" fmla="*/ 2414961 w 2428978"/>
              <a:gd name="connsiteY79" fmla="*/ 2379169 h 2428332"/>
              <a:gd name="connsiteX80" fmla="*/ 2428978 w 2428978"/>
              <a:gd name="connsiteY80" fmla="*/ 2393185 h 2428332"/>
              <a:gd name="connsiteX81" fmla="*/ 2414961 w 2428978"/>
              <a:gd name="connsiteY81" fmla="*/ 2407201 h 2428332"/>
              <a:gd name="connsiteX82" fmla="*/ 154383 w 2428978"/>
              <a:gd name="connsiteY82" fmla="*/ 2428332 h 2428332"/>
              <a:gd name="connsiteX83" fmla="*/ 0 w 2428978"/>
              <a:gd name="connsiteY83" fmla="*/ 2428332 h 2428332"/>
              <a:gd name="connsiteX84" fmla="*/ 0 w 2428978"/>
              <a:gd name="connsiteY84" fmla="*/ 2269972 h 2428332"/>
              <a:gd name="connsiteX85" fmla="*/ 32288 w 2428978"/>
              <a:gd name="connsiteY85" fmla="*/ 2263542 h 2428332"/>
              <a:gd name="connsiteX86" fmla="*/ 161934 w 2428978"/>
              <a:gd name="connsiteY86" fmla="*/ 2391434 h 2428332"/>
              <a:gd name="connsiteX87" fmla="*/ 722474 w 2428978"/>
              <a:gd name="connsiteY87" fmla="*/ 2428332 h 2428332"/>
              <a:gd name="connsiteX88" fmla="*/ 533438 w 2428978"/>
              <a:gd name="connsiteY88" fmla="*/ 2428332 h 2428332"/>
              <a:gd name="connsiteX89" fmla="*/ 526342 w 2428978"/>
              <a:gd name="connsiteY89" fmla="*/ 2393185 h 2428332"/>
              <a:gd name="connsiteX90" fmla="*/ 627956 w 2428978"/>
              <a:gd name="connsiteY90" fmla="*/ 2291572 h 2428332"/>
              <a:gd name="connsiteX91" fmla="*/ 729570 w 2428978"/>
              <a:gd name="connsiteY91" fmla="*/ 2393185 h 2428332"/>
              <a:gd name="connsiteX92" fmla="*/ 1287041 w 2428978"/>
              <a:gd name="connsiteY92" fmla="*/ 2428332 h 2428332"/>
              <a:gd name="connsiteX93" fmla="*/ 1160210 w 2428978"/>
              <a:gd name="connsiteY93" fmla="*/ 2428332 h 2428332"/>
              <a:gd name="connsiteX94" fmla="*/ 1155825 w 2428978"/>
              <a:gd name="connsiteY94" fmla="*/ 2421828 h 2428332"/>
              <a:gd name="connsiteX95" fmla="*/ 1150042 w 2428978"/>
              <a:gd name="connsiteY95" fmla="*/ 2393186 h 2428332"/>
              <a:gd name="connsiteX96" fmla="*/ 1223626 w 2428978"/>
              <a:gd name="connsiteY96" fmla="*/ 2319604 h 2428332"/>
              <a:gd name="connsiteX97" fmla="*/ 1297208 w 2428978"/>
              <a:gd name="connsiteY97" fmla="*/ 2393186 h 2428332"/>
              <a:gd name="connsiteX98" fmla="*/ 1291426 w 2428978"/>
              <a:gd name="connsiteY98" fmla="*/ 2421828 h 2428332"/>
              <a:gd name="connsiteX99" fmla="*/ 1834201 w 2428978"/>
              <a:gd name="connsiteY99" fmla="*/ 2428332 h 2428332"/>
              <a:gd name="connsiteX100" fmla="*/ 1800879 w 2428978"/>
              <a:gd name="connsiteY100" fmla="*/ 2428332 h 2428332"/>
              <a:gd name="connsiteX101" fmla="*/ 1786569 w 2428978"/>
              <a:gd name="connsiteY101" fmla="*/ 2422404 h 2428332"/>
              <a:gd name="connsiteX102" fmla="*/ 1773741 w 2428978"/>
              <a:gd name="connsiteY102" fmla="*/ 2391433 h 2428332"/>
              <a:gd name="connsiteX103" fmla="*/ 1817540 w 2428978"/>
              <a:gd name="connsiteY103" fmla="*/ 2347634 h 2428332"/>
              <a:gd name="connsiteX104" fmla="*/ 1861339 w 2428978"/>
              <a:gd name="connsiteY104" fmla="*/ 2391433 h 2428332"/>
              <a:gd name="connsiteX105" fmla="*/ 1848511 w 2428978"/>
              <a:gd name="connsiteY105" fmla="*/ 2422404 h 2428332"/>
            </a:gdLst>
            <a:ahLst/>
            <a:cxnLst/>
            <a:rect l="l" t="t" r="r" b="b"/>
            <a:pathLst>
              <a:path w="2428978" h="2428332">
                <a:moveTo>
                  <a:pt x="627956" y="14015"/>
                </a:moveTo>
                <a:cubicBezTo>
                  <a:pt x="626021" y="14015"/>
                  <a:pt x="624452" y="12446"/>
                  <a:pt x="624452" y="10511"/>
                </a:cubicBezTo>
                <a:cubicBezTo>
                  <a:pt x="624452" y="8576"/>
                  <a:pt x="626021" y="7007"/>
                  <a:pt x="627956" y="7007"/>
                </a:cubicBezTo>
                <a:cubicBezTo>
                  <a:pt x="629891" y="7007"/>
                  <a:pt x="631460" y="8576"/>
                  <a:pt x="631460" y="10511"/>
                </a:cubicBezTo>
                <a:cubicBezTo>
                  <a:pt x="631460" y="12446"/>
                  <a:pt x="629891" y="14015"/>
                  <a:pt x="627956" y="14015"/>
                </a:cubicBezTo>
                <a:close/>
                <a:moveTo>
                  <a:pt x="32288" y="21023"/>
                </a:moveTo>
                <a:cubicBezTo>
                  <a:pt x="26482" y="21023"/>
                  <a:pt x="21776" y="16317"/>
                  <a:pt x="21776" y="10511"/>
                </a:cubicBezTo>
                <a:cubicBezTo>
                  <a:pt x="21776" y="4705"/>
                  <a:pt x="26482" y="0"/>
                  <a:pt x="32288" y="0"/>
                </a:cubicBezTo>
                <a:cubicBezTo>
                  <a:pt x="38094" y="0"/>
                  <a:pt x="42800" y="4705"/>
                  <a:pt x="42800" y="10511"/>
                </a:cubicBezTo>
                <a:cubicBezTo>
                  <a:pt x="42800" y="16317"/>
                  <a:pt x="38094" y="21023"/>
                  <a:pt x="32288" y="21023"/>
                </a:cubicBezTo>
                <a:close/>
                <a:moveTo>
                  <a:pt x="1223625" y="613186"/>
                </a:moveTo>
                <a:cubicBezTo>
                  <a:pt x="1219754" y="613186"/>
                  <a:pt x="1216617" y="610048"/>
                  <a:pt x="1216617" y="606178"/>
                </a:cubicBezTo>
                <a:cubicBezTo>
                  <a:pt x="1216617" y="602308"/>
                  <a:pt x="1219754" y="599170"/>
                  <a:pt x="1223625" y="599170"/>
                </a:cubicBezTo>
                <a:cubicBezTo>
                  <a:pt x="1227495" y="599170"/>
                  <a:pt x="1230633" y="602308"/>
                  <a:pt x="1230633" y="606178"/>
                </a:cubicBezTo>
                <a:cubicBezTo>
                  <a:pt x="1230633" y="610048"/>
                  <a:pt x="1227495" y="613186"/>
                  <a:pt x="1223625" y="613186"/>
                </a:cubicBezTo>
                <a:close/>
                <a:moveTo>
                  <a:pt x="627957" y="630707"/>
                </a:moveTo>
                <a:cubicBezTo>
                  <a:pt x="612475" y="630707"/>
                  <a:pt x="599925" y="618941"/>
                  <a:pt x="599925" y="604426"/>
                </a:cubicBezTo>
                <a:cubicBezTo>
                  <a:pt x="599925" y="589912"/>
                  <a:pt x="612475" y="578146"/>
                  <a:pt x="627957" y="578146"/>
                </a:cubicBezTo>
                <a:cubicBezTo>
                  <a:pt x="643439" y="578146"/>
                  <a:pt x="655989" y="589912"/>
                  <a:pt x="655989" y="604426"/>
                </a:cubicBezTo>
                <a:cubicBezTo>
                  <a:pt x="655989" y="618941"/>
                  <a:pt x="643439" y="630707"/>
                  <a:pt x="627957" y="630707"/>
                </a:cubicBezTo>
                <a:close/>
                <a:moveTo>
                  <a:pt x="32288" y="648225"/>
                </a:moveTo>
                <a:cubicBezTo>
                  <a:pt x="20677" y="648225"/>
                  <a:pt x="10165" y="643323"/>
                  <a:pt x="2556" y="635397"/>
                </a:cubicBezTo>
                <a:lnTo>
                  <a:pt x="0" y="628968"/>
                </a:lnTo>
                <a:lnTo>
                  <a:pt x="0" y="579882"/>
                </a:lnTo>
                <a:lnTo>
                  <a:pt x="2556" y="573454"/>
                </a:lnTo>
                <a:cubicBezTo>
                  <a:pt x="10165" y="565527"/>
                  <a:pt x="20677" y="560625"/>
                  <a:pt x="32288" y="560625"/>
                </a:cubicBezTo>
                <a:cubicBezTo>
                  <a:pt x="55510" y="560625"/>
                  <a:pt x="74335" y="580235"/>
                  <a:pt x="74335" y="604426"/>
                </a:cubicBezTo>
                <a:cubicBezTo>
                  <a:pt x="74335" y="628616"/>
                  <a:pt x="55510" y="648225"/>
                  <a:pt x="32288" y="648225"/>
                </a:cubicBezTo>
                <a:close/>
                <a:moveTo>
                  <a:pt x="1819293" y="1208864"/>
                </a:moveTo>
                <a:cubicBezTo>
                  <a:pt x="1815423" y="1208864"/>
                  <a:pt x="1812285" y="1205726"/>
                  <a:pt x="1812285" y="1201856"/>
                </a:cubicBezTo>
                <a:cubicBezTo>
                  <a:pt x="1812285" y="1197986"/>
                  <a:pt x="1815423" y="1194848"/>
                  <a:pt x="1819293" y="1194848"/>
                </a:cubicBezTo>
                <a:cubicBezTo>
                  <a:pt x="1823163" y="1194848"/>
                  <a:pt x="1826301" y="1197986"/>
                  <a:pt x="1826301" y="1201856"/>
                </a:cubicBezTo>
                <a:cubicBezTo>
                  <a:pt x="1826301" y="1205726"/>
                  <a:pt x="1823163" y="1208864"/>
                  <a:pt x="1819293" y="1208864"/>
                </a:cubicBezTo>
                <a:close/>
                <a:moveTo>
                  <a:pt x="1223626" y="1233393"/>
                </a:moveTo>
                <a:cubicBezTo>
                  <a:pt x="1206209" y="1233393"/>
                  <a:pt x="1192089" y="1219273"/>
                  <a:pt x="1192089" y="1201856"/>
                </a:cubicBezTo>
                <a:cubicBezTo>
                  <a:pt x="1192089" y="1184438"/>
                  <a:pt x="1206209" y="1170319"/>
                  <a:pt x="1223626" y="1170319"/>
                </a:cubicBezTo>
                <a:cubicBezTo>
                  <a:pt x="1241042" y="1170319"/>
                  <a:pt x="1255161" y="1184438"/>
                  <a:pt x="1255161" y="1201856"/>
                </a:cubicBezTo>
                <a:cubicBezTo>
                  <a:pt x="1255161" y="1219273"/>
                  <a:pt x="1241042" y="1233393"/>
                  <a:pt x="1223626" y="1233393"/>
                </a:cubicBezTo>
                <a:close/>
                <a:moveTo>
                  <a:pt x="627956" y="1254416"/>
                </a:moveTo>
                <a:cubicBezTo>
                  <a:pt x="596993" y="1254416"/>
                  <a:pt x="571893" y="1230100"/>
                  <a:pt x="571893" y="1200104"/>
                </a:cubicBezTo>
                <a:cubicBezTo>
                  <a:pt x="571893" y="1170109"/>
                  <a:pt x="596993" y="1145792"/>
                  <a:pt x="627956" y="1145792"/>
                </a:cubicBezTo>
                <a:cubicBezTo>
                  <a:pt x="658919" y="1145792"/>
                  <a:pt x="684019" y="1170109"/>
                  <a:pt x="684019" y="1200104"/>
                </a:cubicBezTo>
                <a:cubicBezTo>
                  <a:pt x="684019" y="1230100"/>
                  <a:pt x="658919" y="1254416"/>
                  <a:pt x="627956" y="1254416"/>
                </a:cubicBezTo>
                <a:close/>
                <a:moveTo>
                  <a:pt x="32288" y="1275441"/>
                </a:moveTo>
                <a:cubicBezTo>
                  <a:pt x="22128" y="1275441"/>
                  <a:pt x="12449" y="1273382"/>
                  <a:pt x="3646" y="1269658"/>
                </a:cubicBezTo>
                <a:lnTo>
                  <a:pt x="0" y="1267200"/>
                </a:lnTo>
                <a:lnTo>
                  <a:pt x="0" y="1136513"/>
                </a:lnTo>
                <a:lnTo>
                  <a:pt x="3646" y="1134055"/>
                </a:lnTo>
                <a:cubicBezTo>
                  <a:pt x="12449" y="1130331"/>
                  <a:pt x="22128" y="1128272"/>
                  <a:pt x="32288" y="1128272"/>
                </a:cubicBezTo>
                <a:cubicBezTo>
                  <a:pt x="72927" y="1128272"/>
                  <a:pt x="105871" y="1161217"/>
                  <a:pt x="105871" y="1201856"/>
                </a:cubicBezTo>
                <a:cubicBezTo>
                  <a:pt x="105871" y="1242496"/>
                  <a:pt x="72927" y="1275441"/>
                  <a:pt x="32288" y="1275441"/>
                </a:cubicBezTo>
                <a:close/>
                <a:moveTo>
                  <a:pt x="2414961" y="1801032"/>
                </a:moveTo>
                <a:cubicBezTo>
                  <a:pt x="2413026" y="1801032"/>
                  <a:pt x="2411457" y="1799464"/>
                  <a:pt x="2411457" y="1797529"/>
                </a:cubicBezTo>
                <a:cubicBezTo>
                  <a:pt x="2411457" y="1795594"/>
                  <a:pt x="2413026" y="1794025"/>
                  <a:pt x="2414961" y="1794025"/>
                </a:cubicBezTo>
                <a:cubicBezTo>
                  <a:pt x="2416896" y="1794025"/>
                  <a:pt x="2418465" y="1795594"/>
                  <a:pt x="2418465" y="1797529"/>
                </a:cubicBezTo>
                <a:cubicBezTo>
                  <a:pt x="2418465" y="1799464"/>
                  <a:pt x="2416896" y="1801032"/>
                  <a:pt x="2414961" y="1801032"/>
                </a:cubicBezTo>
                <a:close/>
                <a:moveTo>
                  <a:pt x="1817541" y="1822057"/>
                </a:moveTo>
                <a:cubicBezTo>
                  <a:pt x="1803027" y="1822057"/>
                  <a:pt x="1791261" y="1810290"/>
                  <a:pt x="1791261" y="1795777"/>
                </a:cubicBezTo>
                <a:cubicBezTo>
                  <a:pt x="1791261" y="1781263"/>
                  <a:pt x="1803027" y="1769497"/>
                  <a:pt x="1817541" y="1769497"/>
                </a:cubicBezTo>
                <a:cubicBezTo>
                  <a:pt x="1832055" y="1769497"/>
                  <a:pt x="1843821" y="1781263"/>
                  <a:pt x="1843821" y="1795777"/>
                </a:cubicBezTo>
                <a:cubicBezTo>
                  <a:pt x="1843821" y="1810290"/>
                  <a:pt x="1832055" y="1822057"/>
                  <a:pt x="1817541" y="1822057"/>
                </a:cubicBezTo>
                <a:close/>
                <a:moveTo>
                  <a:pt x="1221873" y="1850088"/>
                </a:moveTo>
                <a:cubicBezTo>
                  <a:pt x="1191878" y="1850088"/>
                  <a:pt x="1167561" y="1825772"/>
                  <a:pt x="1167561" y="1795777"/>
                </a:cubicBezTo>
                <a:cubicBezTo>
                  <a:pt x="1167561" y="1765783"/>
                  <a:pt x="1191878" y="1741467"/>
                  <a:pt x="1221873" y="1741467"/>
                </a:cubicBezTo>
                <a:cubicBezTo>
                  <a:pt x="1251868" y="1741467"/>
                  <a:pt x="1276183" y="1765783"/>
                  <a:pt x="1276183" y="1795777"/>
                </a:cubicBezTo>
                <a:cubicBezTo>
                  <a:pt x="1276183" y="1825772"/>
                  <a:pt x="1251868" y="1850088"/>
                  <a:pt x="1221873" y="1850088"/>
                </a:cubicBezTo>
                <a:close/>
                <a:moveTo>
                  <a:pt x="627957" y="1878119"/>
                </a:moveTo>
                <a:cubicBezTo>
                  <a:pt x="583448" y="1878119"/>
                  <a:pt x="547366" y="1842037"/>
                  <a:pt x="547366" y="1797529"/>
                </a:cubicBezTo>
                <a:cubicBezTo>
                  <a:pt x="547366" y="1753021"/>
                  <a:pt x="583448" y="1716940"/>
                  <a:pt x="627957" y="1716940"/>
                </a:cubicBezTo>
                <a:cubicBezTo>
                  <a:pt x="672466" y="1716940"/>
                  <a:pt x="708548" y="1753021"/>
                  <a:pt x="708548" y="1797529"/>
                </a:cubicBezTo>
                <a:cubicBezTo>
                  <a:pt x="708548" y="1842037"/>
                  <a:pt x="672466" y="1878119"/>
                  <a:pt x="627957" y="1878119"/>
                </a:cubicBezTo>
                <a:close/>
                <a:moveTo>
                  <a:pt x="32288" y="1899142"/>
                </a:moveTo>
                <a:lnTo>
                  <a:pt x="0" y="1892623"/>
                </a:lnTo>
                <a:lnTo>
                  <a:pt x="0" y="1702436"/>
                </a:lnTo>
                <a:lnTo>
                  <a:pt x="32288" y="1695917"/>
                </a:lnTo>
                <a:cubicBezTo>
                  <a:pt x="88408" y="1695917"/>
                  <a:pt x="133902" y="1741411"/>
                  <a:pt x="133902" y="1797530"/>
                </a:cubicBezTo>
                <a:cubicBezTo>
                  <a:pt x="133902" y="1853649"/>
                  <a:pt x="88408" y="1899142"/>
                  <a:pt x="32288" y="1899142"/>
                </a:cubicBezTo>
                <a:close/>
                <a:moveTo>
                  <a:pt x="2414961" y="2407201"/>
                </a:moveTo>
                <a:cubicBezTo>
                  <a:pt x="2407220" y="2407201"/>
                  <a:pt x="2400945" y="2400926"/>
                  <a:pt x="2400945" y="2393185"/>
                </a:cubicBezTo>
                <a:cubicBezTo>
                  <a:pt x="2400945" y="2385444"/>
                  <a:pt x="2407220" y="2379169"/>
                  <a:pt x="2414961" y="2379169"/>
                </a:cubicBezTo>
                <a:cubicBezTo>
                  <a:pt x="2422703" y="2379169"/>
                  <a:pt x="2428978" y="2385444"/>
                  <a:pt x="2428978" y="2393185"/>
                </a:cubicBezTo>
                <a:cubicBezTo>
                  <a:pt x="2428978" y="2400926"/>
                  <a:pt x="2422703" y="2407201"/>
                  <a:pt x="2414961" y="2407201"/>
                </a:cubicBezTo>
                <a:close/>
                <a:moveTo>
                  <a:pt x="154383" y="2428332"/>
                </a:moveTo>
                <a:lnTo>
                  <a:pt x="0" y="2428332"/>
                </a:lnTo>
                <a:lnTo>
                  <a:pt x="0" y="2269972"/>
                </a:lnTo>
                <a:lnTo>
                  <a:pt x="32288" y="2263542"/>
                </a:lnTo>
                <a:cubicBezTo>
                  <a:pt x="103890" y="2263542"/>
                  <a:pt x="161934" y="2320801"/>
                  <a:pt x="161934" y="2391434"/>
                </a:cubicBezTo>
                <a:close/>
                <a:moveTo>
                  <a:pt x="722474" y="2428332"/>
                </a:moveTo>
                <a:lnTo>
                  <a:pt x="533438" y="2428332"/>
                </a:lnTo>
                <a:lnTo>
                  <a:pt x="526342" y="2393185"/>
                </a:lnTo>
                <a:cubicBezTo>
                  <a:pt x="526342" y="2337065"/>
                  <a:pt x="571836" y="2291572"/>
                  <a:pt x="627956" y="2291572"/>
                </a:cubicBezTo>
                <a:cubicBezTo>
                  <a:pt x="684076" y="2291572"/>
                  <a:pt x="729570" y="2337065"/>
                  <a:pt x="729570" y="2393185"/>
                </a:cubicBezTo>
                <a:close/>
                <a:moveTo>
                  <a:pt x="1287041" y="2428332"/>
                </a:moveTo>
                <a:lnTo>
                  <a:pt x="1160210" y="2428332"/>
                </a:lnTo>
                <a:lnTo>
                  <a:pt x="1155825" y="2421828"/>
                </a:lnTo>
                <a:cubicBezTo>
                  <a:pt x="1152101" y="2413025"/>
                  <a:pt x="1150042" y="2403346"/>
                  <a:pt x="1150042" y="2393186"/>
                </a:cubicBezTo>
                <a:cubicBezTo>
                  <a:pt x="1150042" y="2352547"/>
                  <a:pt x="1182987" y="2319604"/>
                  <a:pt x="1223626" y="2319604"/>
                </a:cubicBezTo>
                <a:cubicBezTo>
                  <a:pt x="1264265" y="2319604"/>
                  <a:pt x="1297208" y="2352547"/>
                  <a:pt x="1297208" y="2393186"/>
                </a:cubicBezTo>
                <a:cubicBezTo>
                  <a:pt x="1297208" y="2403346"/>
                  <a:pt x="1295149" y="2413025"/>
                  <a:pt x="1291426" y="2421828"/>
                </a:cubicBezTo>
                <a:close/>
                <a:moveTo>
                  <a:pt x="1834201" y="2428332"/>
                </a:moveTo>
                <a:lnTo>
                  <a:pt x="1800879" y="2428332"/>
                </a:lnTo>
                <a:lnTo>
                  <a:pt x="1786569" y="2422404"/>
                </a:lnTo>
                <a:cubicBezTo>
                  <a:pt x="1778643" y="2414478"/>
                  <a:pt x="1773741" y="2403528"/>
                  <a:pt x="1773741" y="2391433"/>
                </a:cubicBezTo>
                <a:cubicBezTo>
                  <a:pt x="1773741" y="2367243"/>
                  <a:pt x="1793350" y="2347634"/>
                  <a:pt x="1817540" y="2347634"/>
                </a:cubicBezTo>
                <a:cubicBezTo>
                  <a:pt x="1841730" y="2347634"/>
                  <a:pt x="1861339" y="2367243"/>
                  <a:pt x="1861339" y="2391433"/>
                </a:cubicBezTo>
                <a:cubicBezTo>
                  <a:pt x="1861339" y="2403528"/>
                  <a:pt x="1856437" y="2414478"/>
                  <a:pt x="1848511" y="2422404"/>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9435950" y="954657"/>
            <a:ext cx="648000" cy="648000"/>
          </a:xfrm>
          <a:prstGeom prst="ellipse">
            <a:avLst/>
          </a:prstGeom>
          <a:gradFill>
            <a:gsLst>
              <a:gs pos="0">
                <a:schemeClr val="accent1">
                  <a:lumMod val="60000"/>
                  <a:lumOff val="40000"/>
                  <a:alpha val="100000"/>
                </a:schemeClr>
              </a:gs>
              <a:gs pos="100000">
                <a:schemeClr val="accent1">
                  <a:alpha val="100000"/>
                </a:schemeClr>
              </a:gs>
            </a:gsLst>
            <a:lin ang="2700000" scaled="0"/>
          </a:gradFill>
          <a:ln w="12700" cap="sq">
            <a:noFill/>
            <a:miter/>
          </a:ln>
          <a:effectLst>
            <a:outerShdw blurRad="317500" dist="127000" dir="2700000" algn="tl" rotWithShape="0">
              <a:schemeClr val="accent1">
                <a:alpha val="20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9633950" y="1134761"/>
            <a:ext cx="252000" cy="287793"/>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cap="sq">
            <a:noFill/>
          </a:ln>
          <a:effectLst/>
        </p:spPr>
        <p:txBody>
          <a:bodyPr vert="horz" wrap="none" lIns="34290" tIns="17145" rIns="34290" bIns="17145" rtlCol="0" anchor="ctr"/>
          <a:lstStyle/>
          <a:p>
            <a:pPr algn="l"/>
            <a:endParaRPr kumimoji="1" lang="zh-CN" altLang="en-US"/>
          </a:p>
        </p:txBody>
      </p:sp>
      <p:sp>
        <p:nvSpPr>
          <p:cNvPr id="7" name="标题 1"/>
          <p:cNvSpPr txBox="1"/>
          <p:nvPr/>
        </p:nvSpPr>
        <p:spPr>
          <a:xfrm>
            <a:off x="8648700" y="1655761"/>
            <a:ext cx="2222500" cy="419100"/>
          </a:xfrm>
          <a:prstGeom prst="rect">
            <a:avLst/>
          </a:prstGeom>
          <a:noFill/>
          <a:ln>
            <a:noFill/>
          </a:ln>
        </p:spPr>
        <p:txBody>
          <a:bodyPr vert="horz" wrap="square" lIns="0" tIns="0" rIns="0" bIns="0" rtlCol="0" anchor="ctr">
            <a:spAutoFit/>
          </a:bodyPr>
          <a:lstStyle/>
          <a:p>
            <a:pPr algn="ctr"/>
            <a:r>
              <a:rPr kumimoji="1" lang="en-US" altLang="zh-CN" sz="2500">
                <a:ln w="12700">
                  <a:noFill/>
                </a:ln>
                <a:solidFill>
                  <a:srgbClr val="262626">
                    <a:alpha val="100000"/>
                  </a:srgbClr>
                </a:solidFill>
                <a:latin typeface="OPPOSans B"/>
                <a:ea typeface="OPPOSans B"/>
                <a:cs typeface="OPPOSans B"/>
              </a:rPr>
              <a:t>外设仿真验证</a:t>
            </a:r>
            <a:endParaRPr kumimoji="1" lang="zh-CN" altLang="en-US"/>
          </a:p>
        </p:txBody>
      </p:sp>
      <p:sp>
        <p:nvSpPr>
          <p:cNvPr id="8" name="标题 1"/>
          <p:cNvSpPr txBox="1"/>
          <p:nvPr/>
        </p:nvSpPr>
        <p:spPr>
          <a:xfrm>
            <a:off x="7645850" y="2151063"/>
            <a:ext cx="4240900" cy="1273840"/>
          </a:xfrm>
          <a:prstGeom prst="rect">
            <a:avLst/>
          </a:prstGeom>
          <a:noFill/>
          <a:ln>
            <a:noFill/>
          </a:ln>
        </p:spPr>
        <p:txBody>
          <a:bodyPr vert="horz" wrap="square" lIns="0" tIns="0" rIns="0" bIns="0" rtlCol="0" anchor="t"/>
          <a:lstStyle/>
          <a:p>
            <a:pPr algn="ctr"/>
            <a:r>
              <a:rPr kumimoji="1" lang="en-US" altLang="zh-CN" sz="1900">
                <a:ln w="12700">
                  <a:noFill/>
                </a:ln>
                <a:solidFill>
                  <a:srgbClr val="333333">
                    <a:alpha val="100000"/>
                  </a:srgbClr>
                </a:solidFill>
                <a:latin typeface="Source Han Sans"/>
                <a:ea typeface="Source Han Sans"/>
                <a:cs typeface="Source Han Sans"/>
              </a:rPr>
              <a:t>实验同样对外设进行了两次仿真：
外设模块的单独仿真（蜂鸣器和LCD）
最终音乐播放器实现的行为仿真
</a:t>
            </a:r>
            <a:r>
              <a:rPr kumimoji="1" lang="en-US" altLang="zh-CN" sz="1900">
                <a:ln w="12700">
                  <a:noFill/>
                </a:ln>
                <a:solidFill>
                  <a:srgbClr val="3366FF">
                    <a:alpha val="100000"/>
                  </a:srgbClr>
                </a:solidFill>
                <a:latin typeface="Source Han Sans"/>
                <a:ea typeface="Source Han Sans"/>
                <a:cs typeface="Source Han Sans"/>
              </a:rPr>
              <a:t>通过两次仿真证明了外设接口实现的正确性和CPU与外设交互的正确性</a:t>
            </a:r>
            <a:endParaRPr kumimoji="1" lang="zh-CN" altLang="en-US"/>
          </a:p>
        </p:txBody>
      </p:sp>
      <p:sp>
        <p:nvSpPr>
          <p:cNvPr id="9" name="标题 1"/>
          <p:cNvSpPr txBox="1"/>
          <p:nvPr/>
        </p:nvSpPr>
        <p:spPr>
          <a:xfrm>
            <a:off x="570690" y="62738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924710" y="729358"/>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外设仿真验证</a:t>
            </a:r>
            <a:endParaRPr kumimoji="1" lang="zh-CN" altLang="en-US"/>
          </a:p>
        </p:txBody>
      </p:sp>
      <p:sp>
        <p:nvSpPr>
          <p:cNvPr id="11" name="标题 1"/>
          <p:cNvSpPr txBox="1"/>
          <p:nvPr/>
        </p:nvSpPr>
        <p:spPr>
          <a:xfrm>
            <a:off x="284215" y="694712"/>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pic>
        <p:nvPicPr>
          <p:cNvPr id="12" name="图片 11"/>
          <p:cNvPicPr>
            <a:picLocks noChangeAspect="1"/>
          </p:cNvPicPr>
          <p:nvPr/>
        </p:nvPicPr>
        <p:blipFill>
          <a:blip r:embed="rId2">
            <a:alphaModFix/>
          </a:blip>
          <a:srcRect/>
          <a:stretch>
            <a:fillRect/>
          </a:stretch>
        </p:blipFill>
        <p:spPr>
          <a:xfrm>
            <a:off x="331623" y="1420723"/>
            <a:ext cx="7210755" cy="4497477"/>
          </a:xfrm>
          <a:prstGeom prst="rect">
            <a:avLst/>
          </a:prstGeom>
        </p:spPr>
      </p:pic>
      <p:sp>
        <p:nvSpPr>
          <p:cNvPr id="13" name="标题 1"/>
          <p:cNvSpPr txBox="1"/>
          <p:nvPr/>
        </p:nvSpPr>
        <p:spPr>
          <a:xfrm>
            <a:off x="8331650" y="4462463"/>
            <a:ext cx="3085200" cy="1273840"/>
          </a:xfrm>
          <a:prstGeom prst="rect">
            <a:avLst/>
          </a:prstGeom>
          <a:noFill/>
          <a:ln>
            <a:noFill/>
          </a:ln>
        </p:spPr>
        <p:txBody>
          <a:bodyPr vert="horz" wrap="square" lIns="0" tIns="0" rIns="0" bIns="0" rtlCol="0" anchor="t"/>
          <a:lstStyle/>
          <a:p>
            <a:pPr algn="ctr"/>
            <a:r>
              <a:rPr kumimoji="1" lang="en-US" altLang="zh-CN" sz="1900">
                <a:ln w="12700">
                  <a:noFill/>
                </a:ln>
                <a:solidFill>
                  <a:srgbClr val="000000">
                    <a:alpha val="100000"/>
                  </a:srgbClr>
                </a:solidFill>
                <a:latin typeface="Source Han Sans"/>
                <a:ea typeface="Source Han Sans"/>
                <a:cs typeface="Source Han Sans"/>
              </a:rPr>
              <a:t>图为CPU与外设的联合仿真，展示了CPU与外设的通信和程序的函数调用等信息。</a:t>
            </a: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25915" y="5589009"/>
            <a:ext cx="7347132" cy="1268991"/>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alpha val="45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rot="10800000">
            <a:off x="9763022" y="0"/>
            <a:ext cx="2428978" cy="2428332"/>
          </a:xfrm>
          <a:custGeom>
            <a:avLst/>
            <a:gdLst>
              <a:gd name="connsiteX0" fmla="*/ 627956 w 2428978"/>
              <a:gd name="connsiteY0" fmla="*/ 14015 h 2428332"/>
              <a:gd name="connsiteX1" fmla="*/ 624452 w 2428978"/>
              <a:gd name="connsiteY1" fmla="*/ 10511 h 2428332"/>
              <a:gd name="connsiteX2" fmla="*/ 627956 w 2428978"/>
              <a:gd name="connsiteY2" fmla="*/ 7007 h 2428332"/>
              <a:gd name="connsiteX3" fmla="*/ 631460 w 2428978"/>
              <a:gd name="connsiteY3" fmla="*/ 10511 h 2428332"/>
              <a:gd name="connsiteX4" fmla="*/ 627956 w 2428978"/>
              <a:gd name="connsiteY4" fmla="*/ 14015 h 2428332"/>
              <a:gd name="connsiteX5" fmla="*/ 32288 w 2428978"/>
              <a:gd name="connsiteY5" fmla="*/ 21023 h 2428332"/>
              <a:gd name="connsiteX6" fmla="*/ 21776 w 2428978"/>
              <a:gd name="connsiteY6" fmla="*/ 10511 h 2428332"/>
              <a:gd name="connsiteX7" fmla="*/ 32288 w 2428978"/>
              <a:gd name="connsiteY7" fmla="*/ 0 h 2428332"/>
              <a:gd name="connsiteX8" fmla="*/ 42800 w 2428978"/>
              <a:gd name="connsiteY8" fmla="*/ 10511 h 2428332"/>
              <a:gd name="connsiteX9" fmla="*/ 32288 w 2428978"/>
              <a:gd name="connsiteY9" fmla="*/ 21023 h 2428332"/>
              <a:gd name="connsiteX10" fmla="*/ 1223625 w 2428978"/>
              <a:gd name="connsiteY10" fmla="*/ 613186 h 2428332"/>
              <a:gd name="connsiteX11" fmla="*/ 1216617 w 2428978"/>
              <a:gd name="connsiteY11" fmla="*/ 606178 h 2428332"/>
              <a:gd name="connsiteX12" fmla="*/ 1223625 w 2428978"/>
              <a:gd name="connsiteY12" fmla="*/ 599170 h 2428332"/>
              <a:gd name="connsiteX13" fmla="*/ 1230633 w 2428978"/>
              <a:gd name="connsiteY13" fmla="*/ 606178 h 2428332"/>
              <a:gd name="connsiteX14" fmla="*/ 1223625 w 2428978"/>
              <a:gd name="connsiteY14" fmla="*/ 613186 h 2428332"/>
              <a:gd name="connsiteX15" fmla="*/ 627957 w 2428978"/>
              <a:gd name="connsiteY15" fmla="*/ 630707 h 2428332"/>
              <a:gd name="connsiteX16" fmla="*/ 599925 w 2428978"/>
              <a:gd name="connsiteY16" fmla="*/ 604426 h 2428332"/>
              <a:gd name="connsiteX17" fmla="*/ 627957 w 2428978"/>
              <a:gd name="connsiteY17" fmla="*/ 578146 h 2428332"/>
              <a:gd name="connsiteX18" fmla="*/ 655989 w 2428978"/>
              <a:gd name="connsiteY18" fmla="*/ 604426 h 2428332"/>
              <a:gd name="connsiteX19" fmla="*/ 627957 w 2428978"/>
              <a:gd name="connsiteY19" fmla="*/ 630707 h 2428332"/>
              <a:gd name="connsiteX20" fmla="*/ 32288 w 2428978"/>
              <a:gd name="connsiteY20" fmla="*/ 648225 h 2428332"/>
              <a:gd name="connsiteX21" fmla="*/ 2556 w 2428978"/>
              <a:gd name="connsiteY21" fmla="*/ 635397 h 2428332"/>
              <a:gd name="connsiteX22" fmla="*/ 0 w 2428978"/>
              <a:gd name="connsiteY22" fmla="*/ 628968 h 2428332"/>
              <a:gd name="connsiteX23" fmla="*/ 0 w 2428978"/>
              <a:gd name="connsiteY23" fmla="*/ 579882 h 2428332"/>
              <a:gd name="connsiteX24" fmla="*/ 2556 w 2428978"/>
              <a:gd name="connsiteY24" fmla="*/ 573454 h 2428332"/>
              <a:gd name="connsiteX25" fmla="*/ 32288 w 2428978"/>
              <a:gd name="connsiteY25" fmla="*/ 560625 h 2428332"/>
              <a:gd name="connsiteX26" fmla="*/ 74335 w 2428978"/>
              <a:gd name="connsiteY26" fmla="*/ 604426 h 2428332"/>
              <a:gd name="connsiteX27" fmla="*/ 32288 w 2428978"/>
              <a:gd name="connsiteY27" fmla="*/ 648225 h 2428332"/>
              <a:gd name="connsiteX28" fmla="*/ 1819293 w 2428978"/>
              <a:gd name="connsiteY28" fmla="*/ 1208864 h 2428332"/>
              <a:gd name="connsiteX29" fmla="*/ 1812285 w 2428978"/>
              <a:gd name="connsiteY29" fmla="*/ 1201856 h 2428332"/>
              <a:gd name="connsiteX30" fmla="*/ 1819293 w 2428978"/>
              <a:gd name="connsiteY30" fmla="*/ 1194848 h 2428332"/>
              <a:gd name="connsiteX31" fmla="*/ 1826301 w 2428978"/>
              <a:gd name="connsiteY31" fmla="*/ 1201856 h 2428332"/>
              <a:gd name="connsiteX32" fmla="*/ 1819293 w 2428978"/>
              <a:gd name="connsiteY32" fmla="*/ 1208864 h 2428332"/>
              <a:gd name="connsiteX33" fmla="*/ 1223626 w 2428978"/>
              <a:gd name="connsiteY33" fmla="*/ 1233393 h 2428332"/>
              <a:gd name="connsiteX34" fmla="*/ 1192089 w 2428978"/>
              <a:gd name="connsiteY34" fmla="*/ 1201856 h 2428332"/>
              <a:gd name="connsiteX35" fmla="*/ 1223626 w 2428978"/>
              <a:gd name="connsiteY35" fmla="*/ 1170319 h 2428332"/>
              <a:gd name="connsiteX36" fmla="*/ 1255161 w 2428978"/>
              <a:gd name="connsiteY36" fmla="*/ 1201856 h 2428332"/>
              <a:gd name="connsiteX37" fmla="*/ 1223626 w 2428978"/>
              <a:gd name="connsiteY37" fmla="*/ 1233393 h 2428332"/>
              <a:gd name="connsiteX38" fmla="*/ 627956 w 2428978"/>
              <a:gd name="connsiteY38" fmla="*/ 1254416 h 2428332"/>
              <a:gd name="connsiteX39" fmla="*/ 571893 w 2428978"/>
              <a:gd name="connsiteY39" fmla="*/ 1200104 h 2428332"/>
              <a:gd name="connsiteX40" fmla="*/ 627956 w 2428978"/>
              <a:gd name="connsiteY40" fmla="*/ 1145792 h 2428332"/>
              <a:gd name="connsiteX41" fmla="*/ 684019 w 2428978"/>
              <a:gd name="connsiteY41" fmla="*/ 1200104 h 2428332"/>
              <a:gd name="connsiteX42" fmla="*/ 627956 w 2428978"/>
              <a:gd name="connsiteY42" fmla="*/ 1254416 h 2428332"/>
              <a:gd name="connsiteX43" fmla="*/ 32288 w 2428978"/>
              <a:gd name="connsiteY43" fmla="*/ 1275441 h 2428332"/>
              <a:gd name="connsiteX44" fmla="*/ 3646 w 2428978"/>
              <a:gd name="connsiteY44" fmla="*/ 1269658 h 2428332"/>
              <a:gd name="connsiteX45" fmla="*/ 0 w 2428978"/>
              <a:gd name="connsiteY45" fmla="*/ 1267200 h 2428332"/>
              <a:gd name="connsiteX46" fmla="*/ 0 w 2428978"/>
              <a:gd name="connsiteY46" fmla="*/ 1136513 h 2428332"/>
              <a:gd name="connsiteX47" fmla="*/ 3646 w 2428978"/>
              <a:gd name="connsiteY47" fmla="*/ 1134055 h 2428332"/>
              <a:gd name="connsiteX48" fmla="*/ 32288 w 2428978"/>
              <a:gd name="connsiteY48" fmla="*/ 1128272 h 2428332"/>
              <a:gd name="connsiteX49" fmla="*/ 105871 w 2428978"/>
              <a:gd name="connsiteY49" fmla="*/ 1201856 h 2428332"/>
              <a:gd name="connsiteX50" fmla="*/ 32288 w 2428978"/>
              <a:gd name="connsiteY50" fmla="*/ 1275441 h 2428332"/>
              <a:gd name="connsiteX51" fmla="*/ 2414961 w 2428978"/>
              <a:gd name="connsiteY51" fmla="*/ 1801032 h 2428332"/>
              <a:gd name="connsiteX52" fmla="*/ 2411457 w 2428978"/>
              <a:gd name="connsiteY52" fmla="*/ 1797529 h 2428332"/>
              <a:gd name="connsiteX53" fmla="*/ 2414961 w 2428978"/>
              <a:gd name="connsiteY53" fmla="*/ 1794025 h 2428332"/>
              <a:gd name="connsiteX54" fmla="*/ 2418465 w 2428978"/>
              <a:gd name="connsiteY54" fmla="*/ 1797529 h 2428332"/>
              <a:gd name="connsiteX55" fmla="*/ 2414961 w 2428978"/>
              <a:gd name="connsiteY55" fmla="*/ 1801032 h 2428332"/>
              <a:gd name="connsiteX56" fmla="*/ 1817541 w 2428978"/>
              <a:gd name="connsiteY56" fmla="*/ 1822057 h 2428332"/>
              <a:gd name="connsiteX57" fmla="*/ 1791261 w 2428978"/>
              <a:gd name="connsiteY57" fmla="*/ 1795777 h 2428332"/>
              <a:gd name="connsiteX58" fmla="*/ 1817541 w 2428978"/>
              <a:gd name="connsiteY58" fmla="*/ 1769497 h 2428332"/>
              <a:gd name="connsiteX59" fmla="*/ 1843821 w 2428978"/>
              <a:gd name="connsiteY59" fmla="*/ 1795777 h 2428332"/>
              <a:gd name="connsiteX60" fmla="*/ 1817541 w 2428978"/>
              <a:gd name="connsiteY60" fmla="*/ 1822057 h 2428332"/>
              <a:gd name="connsiteX61" fmla="*/ 1221873 w 2428978"/>
              <a:gd name="connsiteY61" fmla="*/ 1850088 h 2428332"/>
              <a:gd name="connsiteX62" fmla="*/ 1167561 w 2428978"/>
              <a:gd name="connsiteY62" fmla="*/ 1795777 h 2428332"/>
              <a:gd name="connsiteX63" fmla="*/ 1221873 w 2428978"/>
              <a:gd name="connsiteY63" fmla="*/ 1741467 h 2428332"/>
              <a:gd name="connsiteX64" fmla="*/ 1276183 w 2428978"/>
              <a:gd name="connsiteY64" fmla="*/ 1795777 h 2428332"/>
              <a:gd name="connsiteX65" fmla="*/ 1221873 w 2428978"/>
              <a:gd name="connsiteY65" fmla="*/ 1850088 h 2428332"/>
              <a:gd name="connsiteX66" fmla="*/ 627957 w 2428978"/>
              <a:gd name="connsiteY66" fmla="*/ 1878119 h 2428332"/>
              <a:gd name="connsiteX67" fmla="*/ 547366 w 2428978"/>
              <a:gd name="connsiteY67" fmla="*/ 1797529 h 2428332"/>
              <a:gd name="connsiteX68" fmla="*/ 627957 w 2428978"/>
              <a:gd name="connsiteY68" fmla="*/ 1716940 h 2428332"/>
              <a:gd name="connsiteX69" fmla="*/ 708548 w 2428978"/>
              <a:gd name="connsiteY69" fmla="*/ 1797529 h 2428332"/>
              <a:gd name="connsiteX70" fmla="*/ 627957 w 2428978"/>
              <a:gd name="connsiteY70" fmla="*/ 1878119 h 2428332"/>
              <a:gd name="connsiteX71" fmla="*/ 32288 w 2428978"/>
              <a:gd name="connsiteY71" fmla="*/ 1899142 h 2428332"/>
              <a:gd name="connsiteX72" fmla="*/ 0 w 2428978"/>
              <a:gd name="connsiteY72" fmla="*/ 1892623 h 2428332"/>
              <a:gd name="connsiteX73" fmla="*/ 0 w 2428978"/>
              <a:gd name="connsiteY73" fmla="*/ 1702436 h 2428332"/>
              <a:gd name="connsiteX74" fmla="*/ 32288 w 2428978"/>
              <a:gd name="connsiteY74" fmla="*/ 1695917 h 2428332"/>
              <a:gd name="connsiteX75" fmla="*/ 133902 w 2428978"/>
              <a:gd name="connsiteY75" fmla="*/ 1797530 h 2428332"/>
              <a:gd name="connsiteX76" fmla="*/ 32288 w 2428978"/>
              <a:gd name="connsiteY76" fmla="*/ 1899142 h 2428332"/>
              <a:gd name="connsiteX77" fmla="*/ 2414961 w 2428978"/>
              <a:gd name="connsiteY77" fmla="*/ 2407201 h 2428332"/>
              <a:gd name="connsiteX78" fmla="*/ 2400945 w 2428978"/>
              <a:gd name="connsiteY78" fmla="*/ 2393185 h 2428332"/>
              <a:gd name="connsiteX79" fmla="*/ 2414961 w 2428978"/>
              <a:gd name="connsiteY79" fmla="*/ 2379169 h 2428332"/>
              <a:gd name="connsiteX80" fmla="*/ 2428978 w 2428978"/>
              <a:gd name="connsiteY80" fmla="*/ 2393185 h 2428332"/>
              <a:gd name="connsiteX81" fmla="*/ 2414961 w 2428978"/>
              <a:gd name="connsiteY81" fmla="*/ 2407201 h 2428332"/>
              <a:gd name="connsiteX82" fmla="*/ 154383 w 2428978"/>
              <a:gd name="connsiteY82" fmla="*/ 2428332 h 2428332"/>
              <a:gd name="connsiteX83" fmla="*/ 0 w 2428978"/>
              <a:gd name="connsiteY83" fmla="*/ 2428332 h 2428332"/>
              <a:gd name="connsiteX84" fmla="*/ 0 w 2428978"/>
              <a:gd name="connsiteY84" fmla="*/ 2269972 h 2428332"/>
              <a:gd name="connsiteX85" fmla="*/ 32288 w 2428978"/>
              <a:gd name="connsiteY85" fmla="*/ 2263542 h 2428332"/>
              <a:gd name="connsiteX86" fmla="*/ 161934 w 2428978"/>
              <a:gd name="connsiteY86" fmla="*/ 2391434 h 2428332"/>
              <a:gd name="connsiteX87" fmla="*/ 722474 w 2428978"/>
              <a:gd name="connsiteY87" fmla="*/ 2428332 h 2428332"/>
              <a:gd name="connsiteX88" fmla="*/ 533438 w 2428978"/>
              <a:gd name="connsiteY88" fmla="*/ 2428332 h 2428332"/>
              <a:gd name="connsiteX89" fmla="*/ 526342 w 2428978"/>
              <a:gd name="connsiteY89" fmla="*/ 2393185 h 2428332"/>
              <a:gd name="connsiteX90" fmla="*/ 627956 w 2428978"/>
              <a:gd name="connsiteY90" fmla="*/ 2291572 h 2428332"/>
              <a:gd name="connsiteX91" fmla="*/ 729570 w 2428978"/>
              <a:gd name="connsiteY91" fmla="*/ 2393185 h 2428332"/>
              <a:gd name="connsiteX92" fmla="*/ 1287041 w 2428978"/>
              <a:gd name="connsiteY92" fmla="*/ 2428332 h 2428332"/>
              <a:gd name="connsiteX93" fmla="*/ 1160210 w 2428978"/>
              <a:gd name="connsiteY93" fmla="*/ 2428332 h 2428332"/>
              <a:gd name="connsiteX94" fmla="*/ 1155825 w 2428978"/>
              <a:gd name="connsiteY94" fmla="*/ 2421828 h 2428332"/>
              <a:gd name="connsiteX95" fmla="*/ 1150042 w 2428978"/>
              <a:gd name="connsiteY95" fmla="*/ 2393186 h 2428332"/>
              <a:gd name="connsiteX96" fmla="*/ 1223626 w 2428978"/>
              <a:gd name="connsiteY96" fmla="*/ 2319604 h 2428332"/>
              <a:gd name="connsiteX97" fmla="*/ 1297208 w 2428978"/>
              <a:gd name="connsiteY97" fmla="*/ 2393186 h 2428332"/>
              <a:gd name="connsiteX98" fmla="*/ 1291426 w 2428978"/>
              <a:gd name="connsiteY98" fmla="*/ 2421828 h 2428332"/>
              <a:gd name="connsiteX99" fmla="*/ 1834201 w 2428978"/>
              <a:gd name="connsiteY99" fmla="*/ 2428332 h 2428332"/>
              <a:gd name="connsiteX100" fmla="*/ 1800879 w 2428978"/>
              <a:gd name="connsiteY100" fmla="*/ 2428332 h 2428332"/>
              <a:gd name="connsiteX101" fmla="*/ 1786569 w 2428978"/>
              <a:gd name="connsiteY101" fmla="*/ 2422404 h 2428332"/>
              <a:gd name="connsiteX102" fmla="*/ 1773741 w 2428978"/>
              <a:gd name="connsiteY102" fmla="*/ 2391433 h 2428332"/>
              <a:gd name="connsiteX103" fmla="*/ 1817540 w 2428978"/>
              <a:gd name="connsiteY103" fmla="*/ 2347634 h 2428332"/>
              <a:gd name="connsiteX104" fmla="*/ 1861339 w 2428978"/>
              <a:gd name="connsiteY104" fmla="*/ 2391433 h 2428332"/>
              <a:gd name="connsiteX105" fmla="*/ 1848511 w 2428978"/>
              <a:gd name="connsiteY105" fmla="*/ 2422404 h 2428332"/>
            </a:gdLst>
            <a:ahLst/>
            <a:cxnLst/>
            <a:rect l="l" t="t" r="r" b="b"/>
            <a:pathLst>
              <a:path w="2428978" h="2428332">
                <a:moveTo>
                  <a:pt x="627956" y="14015"/>
                </a:moveTo>
                <a:cubicBezTo>
                  <a:pt x="626021" y="14015"/>
                  <a:pt x="624452" y="12446"/>
                  <a:pt x="624452" y="10511"/>
                </a:cubicBezTo>
                <a:cubicBezTo>
                  <a:pt x="624452" y="8576"/>
                  <a:pt x="626021" y="7007"/>
                  <a:pt x="627956" y="7007"/>
                </a:cubicBezTo>
                <a:cubicBezTo>
                  <a:pt x="629891" y="7007"/>
                  <a:pt x="631460" y="8576"/>
                  <a:pt x="631460" y="10511"/>
                </a:cubicBezTo>
                <a:cubicBezTo>
                  <a:pt x="631460" y="12446"/>
                  <a:pt x="629891" y="14015"/>
                  <a:pt x="627956" y="14015"/>
                </a:cubicBezTo>
                <a:close/>
                <a:moveTo>
                  <a:pt x="32288" y="21023"/>
                </a:moveTo>
                <a:cubicBezTo>
                  <a:pt x="26482" y="21023"/>
                  <a:pt x="21776" y="16317"/>
                  <a:pt x="21776" y="10511"/>
                </a:cubicBezTo>
                <a:cubicBezTo>
                  <a:pt x="21776" y="4705"/>
                  <a:pt x="26482" y="0"/>
                  <a:pt x="32288" y="0"/>
                </a:cubicBezTo>
                <a:cubicBezTo>
                  <a:pt x="38094" y="0"/>
                  <a:pt x="42800" y="4705"/>
                  <a:pt x="42800" y="10511"/>
                </a:cubicBezTo>
                <a:cubicBezTo>
                  <a:pt x="42800" y="16317"/>
                  <a:pt x="38094" y="21023"/>
                  <a:pt x="32288" y="21023"/>
                </a:cubicBezTo>
                <a:close/>
                <a:moveTo>
                  <a:pt x="1223625" y="613186"/>
                </a:moveTo>
                <a:cubicBezTo>
                  <a:pt x="1219754" y="613186"/>
                  <a:pt x="1216617" y="610048"/>
                  <a:pt x="1216617" y="606178"/>
                </a:cubicBezTo>
                <a:cubicBezTo>
                  <a:pt x="1216617" y="602308"/>
                  <a:pt x="1219754" y="599170"/>
                  <a:pt x="1223625" y="599170"/>
                </a:cubicBezTo>
                <a:cubicBezTo>
                  <a:pt x="1227495" y="599170"/>
                  <a:pt x="1230633" y="602308"/>
                  <a:pt x="1230633" y="606178"/>
                </a:cubicBezTo>
                <a:cubicBezTo>
                  <a:pt x="1230633" y="610048"/>
                  <a:pt x="1227495" y="613186"/>
                  <a:pt x="1223625" y="613186"/>
                </a:cubicBezTo>
                <a:close/>
                <a:moveTo>
                  <a:pt x="627957" y="630707"/>
                </a:moveTo>
                <a:cubicBezTo>
                  <a:pt x="612475" y="630707"/>
                  <a:pt x="599925" y="618941"/>
                  <a:pt x="599925" y="604426"/>
                </a:cubicBezTo>
                <a:cubicBezTo>
                  <a:pt x="599925" y="589912"/>
                  <a:pt x="612475" y="578146"/>
                  <a:pt x="627957" y="578146"/>
                </a:cubicBezTo>
                <a:cubicBezTo>
                  <a:pt x="643439" y="578146"/>
                  <a:pt x="655989" y="589912"/>
                  <a:pt x="655989" y="604426"/>
                </a:cubicBezTo>
                <a:cubicBezTo>
                  <a:pt x="655989" y="618941"/>
                  <a:pt x="643439" y="630707"/>
                  <a:pt x="627957" y="630707"/>
                </a:cubicBezTo>
                <a:close/>
                <a:moveTo>
                  <a:pt x="32288" y="648225"/>
                </a:moveTo>
                <a:cubicBezTo>
                  <a:pt x="20677" y="648225"/>
                  <a:pt x="10165" y="643323"/>
                  <a:pt x="2556" y="635397"/>
                </a:cubicBezTo>
                <a:lnTo>
                  <a:pt x="0" y="628968"/>
                </a:lnTo>
                <a:lnTo>
                  <a:pt x="0" y="579882"/>
                </a:lnTo>
                <a:lnTo>
                  <a:pt x="2556" y="573454"/>
                </a:lnTo>
                <a:cubicBezTo>
                  <a:pt x="10165" y="565527"/>
                  <a:pt x="20677" y="560625"/>
                  <a:pt x="32288" y="560625"/>
                </a:cubicBezTo>
                <a:cubicBezTo>
                  <a:pt x="55510" y="560625"/>
                  <a:pt x="74335" y="580235"/>
                  <a:pt x="74335" y="604426"/>
                </a:cubicBezTo>
                <a:cubicBezTo>
                  <a:pt x="74335" y="628616"/>
                  <a:pt x="55510" y="648225"/>
                  <a:pt x="32288" y="648225"/>
                </a:cubicBezTo>
                <a:close/>
                <a:moveTo>
                  <a:pt x="1819293" y="1208864"/>
                </a:moveTo>
                <a:cubicBezTo>
                  <a:pt x="1815423" y="1208864"/>
                  <a:pt x="1812285" y="1205726"/>
                  <a:pt x="1812285" y="1201856"/>
                </a:cubicBezTo>
                <a:cubicBezTo>
                  <a:pt x="1812285" y="1197986"/>
                  <a:pt x="1815423" y="1194848"/>
                  <a:pt x="1819293" y="1194848"/>
                </a:cubicBezTo>
                <a:cubicBezTo>
                  <a:pt x="1823163" y="1194848"/>
                  <a:pt x="1826301" y="1197986"/>
                  <a:pt x="1826301" y="1201856"/>
                </a:cubicBezTo>
                <a:cubicBezTo>
                  <a:pt x="1826301" y="1205726"/>
                  <a:pt x="1823163" y="1208864"/>
                  <a:pt x="1819293" y="1208864"/>
                </a:cubicBezTo>
                <a:close/>
                <a:moveTo>
                  <a:pt x="1223626" y="1233393"/>
                </a:moveTo>
                <a:cubicBezTo>
                  <a:pt x="1206209" y="1233393"/>
                  <a:pt x="1192089" y="1219273"/>
                  <a:pt x="1192089" y="1201856"/>
                </a:cubicBezTo>
                <a:cubicBezTo>
                  <a:pt x="1192089" y="1184438"/>
                  <a:pt x="1206209" y="1170319"/>
                  <a:pt x="1223626" y="1170319"/>
                </a:cubicBezTo>
                <a:cubicBezTo>
                  <a:pt x="1241042" y="1170319"/>
                  <a:pt x="1255161" y="1184438"/>
                  <a:pt x="1255161" y="1201856"/>
                </a:cubicBezTo>
                <a:cubicBezTo>
                  <a:pt x="1255161" y="1219273"/>
                  <a:pt x="1241042" y="1233393"/>
                  <a:pt x="1223626" y="1233393"/>
                </a:cubicBezTo>
                <a:close/>
                <a:moveTo>
                  <a:pt x="627956" y="1254416"/>
                </a:moveTo>
                <a:cubicBezTo>
                  <a:pt x="596993" y="1254416"/>
                  <a:pt x="571893" y="1230100"/>
                  <a:pt x="571893" y="1200104"/>
                </a:cubicBezTo>
                <a:cubicBezTo>
                  <a:pt x="571893" y="1170109"/>
                  <a:pt x="596993" y="1145792"/>
                  <a:pt x="627956" y="1145792"/>
                </a:cubicBezTo>
                <a:cubicBezTo>
                  <a:pt x="658919" y="1145792"/>
                  <a:pt x="684019" y="1170109"/>
                  <a:pt x="684019" y="1200104"/>
                </a:cubicBezTo>
                <a:cubicBezTo>
                  <a:pt x="684019" y="1230100"/>
                  <a:pt x="658919" y="1254416"/>
                  <a:pt x="627956" y="1254416"/>
                </a:cubicBezTo>
                <a:close/>
                <a:moveTo>
                  <a:pt x="32288" y="1275441"/>
                </a:moveTo>
                <a:cubicBezTo>
                  <a:pt x="22128" y="1275441"/>
                  <a:pt x="12449" y="1273382"/>
                  <a:pt x="3646" y="1269658"/>
                </a:cubicBezTo>
                <a:lnTo>
                  <a:pt x="0" y="1267200"/>
                </a:lnTo>
                <a:lnTo>
                  <a:pt x="0" y="1136513"/>
                </a:lnTo>
                <a:lnTo>
                  <a:pt x="3646" y="1134055"/>
                </a:lnTo>
                <a:cubicBezTo>
                  <a:pt x="12449" y="1130331"/>
                  <a:pt x="22128" y="1128272"/>
                  <a:pt x="32288" y="1128272"/>
                </a:cubicBezTo>
                <a:cubicBezTo>
                  <a:pt x="72927" y="1128272"/>
                  <a:pt x="105871" y="1161217"/>
                  <a:pt x="105871" y="1201856"/>
                </a:cubicBezTo>
                <a:cubicBezTo>
                  <a:pt x="105871" y="1242496"/>
                  <a:pt x="72927" y="1275441"/>
                  <a:pt x="32288" y="1275441"/>
                </a:cubicBezTo>
                <a:close/>
                <a:moveTo>
                  <a:pt x="2414961" y="1801032"/>
                </a:moveTo>
                <a:cubicBezTo>
                  <a:pt x="2413026" y="1801032"/>
                  <a:pt x="2411457" y="1799464"/>
                  <a:pt x="2411457" y="1797529"/>
                </a:cubicBezTo>
                <a:cubicBezTo>
                  <a:pt x="2411457" y="1795594"/>
                  <a:pt x="2413026" y="1794025"/>
                  <a:pt x="2414961" y="1794025"/>
                </a:cubicBezTo>
                <a:cubicBezTo>
                  <a:pt x="2416896" y="1794025"/>
                  <a:pt x="2418465" y="1795594"/>
                  <a:pt x="2418465" y="1797529"/>
                </a:cubicBezTo>
                <a:cubicBezTo>
                  <a:pt x="2418465" y="1799464"/>
                  <a:pt x="2416896" y="1801032"/>
                  <a:pt x="2414961" y="1801032"/>
                </a:cubicBezTo>
                <a:close/>
                <a:moveTo>
                  <a:pt x="1817541" y="1822057"/>
                </a:moveTo>
                <a:cubicBezTo>
                  <a:pt x="1803027" y="1822057"/>
                  <a:pt x="1791261" y="1810290"/>
                  <a:pt x="1791261" y="1795777"/>
                </a:cubicBezTo>
                <a:cubicBezTo>
                  <a:pt x="1791261" y="1781263"/>
                  <a:pt x="1803027" y="1769497"/>
                  <a:pt x="1817541" y="1769497"/>
                </a:cubicBezTo>
                <a:cubicBezTo>
                  <a:pt x="1832055" y="1769497"/>
                  <a:pt x="1843821" y="1781263"/>
                  <a:pt x="1843821" y="1795777"/>
                </a:cubicBezTo>
                <a:cubicBezTo>
                  <a:pt x="1843821" y="1810290"/>
                  <a:pt x="1832055" y="1822057"/>
                  <a:pt x="1817541" y="1822057"/>
                </a:cubicBezTo>
                <a:close/>
                <a:moveTo>
                  <a:pt x="1221873" y="1850088"/>
                </a:moveTo>
                <a:cubicBezTo>
                  <a:pt x="1191878" y="1850088"/>
                  <a:pt x="1167561" y="1825772"/>
                  <a:pt x="1167561" y="1795777"/>
                </a:cubicBezTo>
                <a:cubicBezTo>
                  <a:pt x="1167561" y="1765783"/>
                  <a:pt x="1191878" y="1741467"/>
                  <a:pt x="1221873" y="1741467"/>
                </a:cubicBezTo>
                <a:cubicBezTo>
                  <a:pt x="1251868" y="1741467"/>
                  <a:pt x="1276183" y="1765783"/>
                  <a:pt x="1276183" y="1795777"/>
                </a:cubicBezTo>
                <a:cubicBezTo>
                  <a:pt x="1276183" y="1825772"/>
                  <a:pt x="1251868" y="1850088"/>
                  <a:pt x="1221873" y="1850088"/>
                </a:cubicBezTo>
                <a:close/>
                <a:moveTo>
                  <a:pt x="627957" y="1878119"/>
                </a:moveTo>
                <a:cubicBezTo>
                  <a:pt x="583448" y="1878119"/>
                  <a:pt x="547366" y="1842037"/>
                  <a:pt x="547366" y="1797529"/>
                </a:cubicBezTo>
                <a:cubicBezTo>
                  <a:pt x="547366" y="1753021"/>
                  <a:pt x="583448" y="1716940"/>
                  <a:pt x="627957" y="1716940"/>
                </a:cubicBezTo>
                <a:cubicBezTo>
                  <a:pt x="672466" y="1716940"/>
                  <a:pt x="708548" y="1753021"/>
                  <a:pt x="708548" y="1797529"/>
                </a:cubicBezTo>
                <a:cubicBezTo>
                  <a:pt x="708548" y="1842037"/>
                  <a:pt x="672466" y="1878119"/>
                  <a:pt x="627957" y="1878119"/>
                </a:cubicBezTo>
                <a:close/>
                <a:moveTo>
                  <a:pt x="32288" y="1899142"/>
                </a:moveTo>
                <a:lnTo>
                  <a:pt x="0" y="1892623"/>
                </a:lnTo>
                <a:lnTo>
                  <a:pt x="0" y="1702436"/>
                </a:lnTo>
                <a:lnTo>
                  <a:pt x="32288" y="1695917"/>
                </a:lnTo>
                <a:cubicBezTo>
                  <a:pt x="88408" y="1695917"/>
                  <a:pt x="133902" y="1741411"/>
                  <a:pt x="133902" y="1797530"/>
                </a:cubicBezTo>
                <a:cubicBezTo>
                  <a:pt x="133902" y="1853649"/>
                  <a:pt x="88408" y="1899142"/>
                  <a:pt x="32288" y="1899142"/>
                </a:cubicBezTo>
                <a:close/>
                <a:moveTo>
                  <a:pt x="2414961" y="2407201"/>
                </a:moveTo>
                <a:cubicBezTo>
                  <a:pt x="2407220" y="2407201"/>
                  <a:pt x="2400945" y="2400926"/>
                  <a:pt x="2400945" y="2393185"/>
                </a:cubicBezTo>
                <a:cubicBezTo>
                  <a:pt x="2400945" y="2385444"/>
                  <a:pt x="2407220" y="2379169"/>
                  <a:pt x="2414961" y="2379169"/>
                </a:cubicBezTo>
                <a:cubicBezTo>
                  <a:pt x="2422703" y="2379169"/>
                  <a:pt x="2428978" y="2385444"/>
                  <a:pt x="2428978" y="2393185"/>
                </a:cubicBezTo>
                <a:cubicBezTo>
                  <a:pt x="2428978" y="2400926"/>
                  <a:pt x="2422703" y="2407201"/>
                  <a:pt x="2414961" y="2407201"/>
                </a:cubicBezTo>
                <a:close/>
                <a:moveTo>
                  <a:pt x="154383" y="2428332"/>
                </a:moveTo>
                <a:lnTo>
                  <a:pt x="0" y="2428332"/>
                </a:lnTo>
                <a:lnTo>
                  <a:pt x="0" y="2269972"/>
                </a:lnTo>
                <a:lnTo>
                  <a:pt x="32288" y="2263542"/>
                </a:lnTo>
                <a:cubicBezTo>
                  <a:pt x="103890" y="2263542"/>
                  <a:pt x="161934" y="2320801"/>
                  <a:pt x="161934" y="2391434"/>
                </a:cubicBezTo>
                <a:close/>
                <a:moveTo>
                  <a:pt x="722474" y="2428332"/>
                </a:moveTo>
                <a:lnTo>
                  <a:pt x="533438" y="2428332"/>
                </a:lnTo>
                <a:lnTo>
                  <a:pt x="526342" y="2393185"/>
                </a:lnTo>
                <a:cubicBezTo>
                  <a:pt x="526342" y="2337065"/>
                  <a:pt x="571836" y="2291572"/>
                  <a:pt x="627956" y="2291572"/>
                </a:cubicBezTo>
                <a:cubicBezTo>
                  <a:pt x="684076" y="2291572"/>
                  <a:pt x="729570" y="2337065"/>
                  <a:pt x="729570" y="2393185"/>
                </a:cubicBezTo>
                <a:close/>
                <a:moveTo>
                  <a:pt x="1287041" y="2428332"/>
                </a:moveTo>
                <a:lnTo>
                  <a:pt x="1160210" y="2428332"/>
                </a:lnTo>
                <a:lnTo>
                  <a:pt x="1155825" y="2421828"/>
                </a:lnTo>
                <a:cubicBezTo>
                  <a:pt x="1152101" y="2413025"/>
                  <a:pt x="1150042" y="2403346"/>
                  <a:pt x="1150042" y="2393186"/>
                </a:cubicBezTo>
                <a:cubicBezTo>
                  <a:pt x="1150042" y="2352547"/>
                  <a:pt x="1182987" y="2319604"/>
                  <a:pt x="1223626" y="2319604"/>
                </a:cubicBezTo>
                <a:cubicBezTo>
                  <a:pt x="1264265" y="2319604"/>
                  <a:pt x="1297208" y="2352547"/>
                  <a:pt x="1297208" y="2393186"/>
                </a:cubicBezTo>
                <a:cubicBezTo>
                  <a:pt x="1297208" y="2403346"/>
                  <a:pt x="1295149" y="2413025"/>
                  <a:pt x="1291426" y="2421828"/>
                </a:cubicBezTo>
                <a:close/>
                <a:moveTo>
                  <a:pt x="1834201" y="2428332"/>
                </a:moveTo>
                <a:lnTo>
                  <a:pt x="1800879" y="2428332"/>
                </a:lnTo>
                <a:lnTo>
                  <a:pt x="1786569" y="2422404"/>
                </a:lnTo>
                <a:cubicBezTo>
                  <a:pt x="1778643" y="2414478"/>
                  <a:pt x="1773741" y="2403528"/>
                  <a:pt x="1773741" y="2391433"/>
                </a:cubicBezTo>
                <a:cubicBezTo>
                  <a:pt x="1773741" y="2367243"/>
                  <a:pt x="1793350" y="2347634"/>
                  <a:pt x="1817540" y="2347634"/>
                </a:cubicBezTo>
                <a:cubicBezTo>
                  <a:pt x="1841730" y="2347634"/>
                  <a:pt x="1861339" y="2367243"/>
                  <a:pt x="1861339" y="2391433"/>
                </a:cubicBezTo>
                <a:cubicBezTo>
                  <a:pt x="1861339" y="2403528"/>
                  <a:pt x="1856437" y="2414478"/>
                  <a:pt x="1848511" y="2422404"/>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4348958" y="1193085"/>
            <a:ext cx="506594" cy="402033"/>
          </a:xfrm>
          <a:custGeom>
            <a:avLst/>
            <a:gdLst>
              <a:gd name="connsiteX0" fmla="*/ 431250 w 431250"/>
              <a:gd name="connsiteY0" fmla="*/ 0 h 342240"/>
              <a:gd name="connsiteX1" fmla="*/ 431250 w 431250"/>
              <a:gd name="connsiteY1" fmla="*/ 74003 h 342240"/>
              <a:gd name="connsiteX2" fmla="*/ 332839 w 431250"/>
              <a:gd name="connsiteY2" fmla="*/ 169740 h 342240"/>
              <a:gd name="connsiteX3" fmla="*/ 431250 w 431250"/>
              <a:gd name="connsiteY3" fmla="*/ 169740 h 342240"/>
              <a:gd name="connsiteX4" fmla="*/ 431250 w 431250"/>
              <a:gd name="connsiteY4" fmla="*/ 342240 h 342240"/>
              <a:gd name="connsiteX5" fmla="*/ 258750 w 431250"/>
              <a:gd name="connsiteY5" fmla="*/ 342240 h 342240"/>
              <a:gd name="connsiteX6" fmla="*/ 258750 w 431250"/>
              <a:gd name="connsiteY6" fmla="*/ 169740 h 342240"/>
              <a:gd name="connsiteX7" fmla="*/ 431250 w 431250"/>
              <a:gd name="connsiteY7" fmla="*/ 0 h 342240"/>
              <a:gd name="connsiteX8" fmla="*/ 172500 w 431250"/>
              <a:gd name="connsiteY8" fmla="*/ 0 h 342240"/>
              <a:gd name="connsiteX9" fmla="*/ 172500 w 431250"/>
              <a:gd name="connsiteY9" fmla="*/ 74003 h 342240"/>
              <a:gd name="connsiteX10" fmla="*/ 74089 w 431250"/>
              <a:gd name="connsiteY10" fmla="*/ 169740 h 342240"/>
              <a:gd name="connsiteX11" fmla="*/ 172500 w 431250"/>
              <a:gd name="connsiteY11" fmla="*/ 169740 h 342240"/>
              <a:gd name="connsiteX12" fmla="*/ 172500 w 431250"/>
              <a:gd name="connsiteY12" fmla="*/ 342240 h 342240"/>
              <a:gd name="connsiteX13" fmla="*/ 0 w 431250"/>
              <a:gd name="connsiteY13" fmla="*/ 342240 h 342240"/>
              <a:gd name="connsiteX14" fmla="*/ 0 w 431250"/>
              <a:gd name="connsiteY14" fmla="*/ 169740 h 342240"/>
              <a:gd name="connsiteX15" fmla="*/ 172500 w 431250"/>
              <a:gd name="connsiteY15" fmla="*/ 0 h 342240"/>
            </a:gdLst>
            <a:ahLst/>
            <a:cxnLst/>
            <a:rect l="l" t="t" r="r" b="b"/>
            <a:pathLst>
              <a:path w="431250" h="342240">
                <a:moveTo>
                  <a:pt x="431250" y="0"/>
                </a:moveTo>
                <a:lnTo>
                  <a:pt x="431250" y="74003"/>
                </a:lnTo>
                <a:cubicBezTo>
                  <a:pt x="377945" y="74028"/>
                  <a:pt x="334333" y="116456"/>
                  <a:pt x="332839" y="169740"/>
                </a:cubicBezTo>
                <a:lnTo>
                  <a:pt x="431250" y="169740"/>
                </a:lnTo>
                <a:lnTo>
                  <a:pt x="431250" y="342240"/>
                </a:lnTo>
                <a:lnTo>
                  <a:pt x="258750" y="342240"/>
                </a:lnTo>
                <a:lnTo>
                  <a:pt x="258750" y="169740"/>
                </a:lnTo>
                <a:cubicBezTo>
                  <a:pt x="260258" y="75551"/>
                  <a:pt x="337049" y="-12"/>
                  <a:pt x="431250" y="0"/>
                </a:cubicBezTo>
                <a:close/>
                <a:moveTo>
                  <a:pt x="172500" y="0"/>
                </a:moveTo>
                <a:lnTo>
                  <a:pt x="172500" y="74003"/>
                </a:lnTo>
                <a:cubicBezTo>
                  <a:pt x="119195" y="74028"/>
                  <a:pt x="75583" y="116456"/>
                  <a:pt x="74089" y="169740"/>
                </a:cubicBezTo>
                <a:lnTo>
                  <a:pt x="172500" y="169740"/>
                </a:lnTo>
                <a:lnTo>
                  <a:pt x="172500" y="342240"/>
                </a:lnTo>
                <a:lnTo>
                  <a:pt x="0" y="342240"/>
                </a:lnTo>
                <a:lnTo>
                  <a:pt x="0" y="169740"/>
                </a:lnTo>
                <a:cubicBezTo>
                  <a:pt x="1508" y="75551"/>
                  <a:pt x="78299" y="-12"/>
                  <a:pt x="172500" y="0"/>
                </a:cubicBezTo>
                <a:close/>
              </a:path>
            </a:pathLst>
          </a:custGeom>
          <a:solidFill>
            <a:schemeClr val="accent1"/>
          </a:solidFill>
          <a:ln w="5424" cap="flat">
            <a:noFill/>
            <a:miter/>
          </a:ln>
        </p:spPr>
        <p:txBody>
          <a:bodyPr vert="horz" wrap="square" lIns="91440" tIns="45720" rIns="91440" bIns="45720" rtlCol="0" anchor="ctr"/>
          <a:lstStyle/>
          <a:p>
            <a:pPr algn="l"/>
            <a:endParaRPr kumimoji="1" lang="zh-CN" altLang="en-US"/>
          </a:p>
        </p:txBody>
      </p:sp>
      <p:sp>
        <p:nvSpPr>
          <p:cNvPr id="6" name="标题 1"/>
          <p:cNvSpPr txBox="1"/>
          <p:nvPr/>
        </p:nvSpPr>
        <p:spPr>
          <a:xfrm>
            <a:off x="10618900" y="1162104"/>
            <a:ext cx="900000" cy="90000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grpSp>
        <p:nvGrpSpPr>
          <p:cNvPr id="7" name="组合 6"/>
          <p:cNvGrpSpPr/>
          <p:nvPr/>
        </p:nvGrpSpPr>
        <p:grpSpPr>
          <a:xfrm>
            <a:off x="10827270" y="1324104"/>
            <a:ext cx="483261" cy="576000"/>
            <a:chOff x="10827270" y="1324104"/>
            <a:chExt cx="483261" cy="576000"/>
          </a:xfrm>
        </p:grpSpPr>
        <p:sp>
          <p:nvSpPr>
            <p:cNvPr id="8" name="标题 1"/>
            <p:cNvSpPr txBox="1"/>
            <p:nvPr/>
          </p:nvSpPr>
          <p:spPr>
            <a:xfrm>
              <a:off x="11003505" y="1793654"/>
              <a:ext cx="130944" cy="28808"/>
            </a:xfrm>
            <a:custGeom>
              <a:avLst/>
              <a:gdLst>
                <a:gd name="T0" fmla="*/ 319 w 359"/>
                <a:gd name="T1" fmla="*/ 0 h 79"/>
                <a:gd name="T2" fmla="*/ 39 w 359"/>
                <a:gd name="T3" fmla="*/ 0 h 79"/>
                <a:gd name="T4" fmla="*/ 0 w 359"/>
                <a:gd name="T5" fmla="*/ 40 h 79"/>
                <a:gd name="T6" fmla="*/ 39 w 359"/>
                <a:gd name="T7" fmla="*/ 79 h 79"/>
                <a:gd name="T8" fmla="*/ 319 w 359"/>
                <a:gd name="T9" fmla="*/ 79 h 79"/>
                <a:gd name="T10" fmla="*/ 359 w 359"/>
                <a:gd name="T11" fmla="*/ 40 h 79"/>
                <a:gd name="T12" fmla="*/ 319 w 359"/>
                <a:gd name="T13" fmla="*/ 0 h 79"/>
                <a:gd name="T14" fmla="*/ 319 w 359"/>
                <a:gd name="T15" fmla="*/ 0 h 79"/>
                <a:gd name="T16" fmla="*/ 319 w 359"/>
                <a:gd name="T17" fmla="*/ 0 h 79"/>
              </a:gdLst>
              <a:ahLst/>
              <a:cxnLst/>
              <a:rect l="0" t="0" r="r" b="b"/>
              <a:pathLst>
                <a:path w="359" h="79">
                  <a:moveTo>
                    <a:pt x="319" y="0"/>
                  </a:moveTo>
                  <a:cubicBezTo>
                    <a:pt x="39" y="0"/>
                    <a:pt x="39" y="0"/>
                    <a:pt x="39" y="0"/>
                  </a:cubicBezTo>
                  <a:cubicBezTo>
                    <a:pt x="17" y="0"/>
                    <a:pt x="0" y="18"/>
                    <a:pt x="0" y="40"/>
                  </a:cubicBezTo>
                  <a:cubicBezTo>
                    <a:pt x="0" y="61"/>
                    <a:pt x="17" y="79"/>
                    <a:pt x="39" y="79"/>
                  </a:cubicBezTo>
                  <a:cubicBezTo>
                    <a:pt x="319" y="79"/>
                    <a:pt x="319" y="79"/>
                    <a:pt x="319" y="79"/>
                  </a:cubicBezTo>
                  <a:cubicBezTo>
                    <a:pt x="341" y="79"/>
                    <a:pt x="359" y="61"/>
                    <a:pt x="359" y="40"/>
                  </a:cubicBezTo>
                  <a:cubicBezTo>
                    <a:pt x="359" y="18"/>
                    <a:pt x="341" y="0"/>
                    <a:pt x="319" y="0"/>
                  </a:cubicBezTo>
                  <a:close/>
                  <a:moveTo>
                    <a:pt x="319" y="0"/>
                  </a:moveTo>
                  <a:cubicBezTo>
                    <a:pt x="319" y="0"/>
                    <a:pt x="319" y="0"/>
                    <a:pt x="319" y="0"/>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9" name="标题 1"/>
            <p:cNvSpPr txBox="1"/>
            <p:nvPr/>
          </p:nvSpPr>
          <p:spPr>
            <a:xfrm>
              <a:off x="11011054" y="1843875"/>
              <a:ext cx="115693" cy="56229"/>
            </a:xfrm>
            <a:custGeom>
              <a:avLst/>
              <a:gdLst>
                <a:gd name="T0" fmla="*/ 86 w 317"/>
                <a:gd name="T1" fmla="*/ 92 h 154"/>
                <a:gd name="T2" fmla="*/ 158 w 317"/>
                <a:gd name="T3" fmla="*/ 154 h 154"/>
                <a:gd name="T4" fmla="*/ 231 w 317"/>
                <a:gd name="T5" fmla="*/ 92 h 154"/>
                <a:gd name="T6" fmla="*/ 317 w 317"/>
                <a:gd name="T7" fmla="*/ 0 h 154"/>
                <a:gd name="T8" fmla="*/ 0 w 317"/>
                <a:gd name="T9" fmla="*/ 0 h 154"/>
                <a:gd name="T10" fmla="*/ 86 w 317"/>
                <a:gd name="T11" fmla="*/ 92 h 154"/>
                <a:gd name="T12" fmla="*/ 86 w 317"/>
                <a:gd name="T13" fmla="*/ 92 h 154"/>
                <a:gd name="T14" fmla="*/ 86 w 317"/>
                <a:gd name="T15" fmla="*/ 92 h 154"/>
              </a:gdLst>
              <a:ahLst/>
              <a:cxnLst/>
              <a:rect l="0" t="0" r="r" b="b"/>
              <a:pathLst>
                <a:path w="317" h="154">
                  <a:moveTo>
                    <a:pt x="86" y="92"/>
                  </a:moveTo>
                  <a:cubicBezTo>
                    <a:pt x="91" y="127"/>
                    <a:pt x="122" y="154"/>
                    <a:pt x="158" y="154"/>
                  </a:cubicBezTo>
                  <a:cubicBezTo>
                    <a:pt x="195" y="154"/>
                    <a:pt x="225" y="127"/>
                    <a:pt x="231" y="92"/>
                  </a:cubicBezTo>
                  <a:cubicBezTo>
                    <a:pt x="279" y="89"/>
                    <a:pt x="317" y="49"/>
                    <a:pt x="317" y="0"/>
                  </a:cubicBezTo>
                  <a:cubicBezTo>
                    <a:pt x="0" y="0"/>
                    <a:pt x="0" y="0"/>
                    <a:pt x="0" y="0"/>
                  </a:cubicBezTo>
                  <a:cubicBezTo>
                    <a:pt x="0" y="49"/>
                    <a:pt x="38" y="89"/>
                    <a:pt x="86" y="92"/>
                  </a:cubicBezTo>
                  <a:close/>
                  <a:moveTo>
                    <a:pt x="86" y="92"/>
                  </a:moveTo>
                  <a:cubicBezTo>
                    <a:pt x="86" y="92"/>
                    <a:pt x="86" y="92"/>
                    <a:pt x="86" y="92"/>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0" name="标题 1"/>
            <p:cNvSpPr txBox="1"/>
            <p:nvPr/>
          </p:nvSpPr>
          <p:spPr>
            <a:xfrm>
              <a:off x="11049721" y="1324104"/>
              <a:ext cx="38359" cy="82726"/>
            </a:xfrm>
            <a:custGeom>
              <a:avLst/>
              <a:gdLst>
                <a:gd name="T0" fmla="*/ 52 w 105"/>
                <a:gd name="T1" fmla="*/ 227 h 227"/>
                <a:gd name="T2" fmla="*/ 105 w 105"/>
                <a:gd name="T3" fmla="*/ 174 h 227"/>
                <a:gd name="T4" fmla="*/ 105 w 105"/>
                <a:gd name="T5" fmla="*/ 52 h 227"/>
                <a:gd name="T6" fmla="*/ 52 w 105"/>
                <a:gd name="T7" fmla="*/ 0 h 227"/>
                <a:gd name="T8" fmla="*/ 0 w 105"/>
                <a:gd name="T9" fmla="*/ 52 h 227"/>
                <a:gd name="T10" fmla="*/ 0 w 105"/>
                <a:gd name="T11" fmla="*/ 174 h 227"/>
                <a:gd name="T12" fmla="*/ 52 w 105"/>
                <a:gd name="T13" fmla="*/ 227 h 227"/>
                <a:gd name="T14" fmla="*/ 52 w 105"/>
                <a:gd name="T15" fmla="*/ 227 h 227"/>
                <a:gd name="T16" fmla="*/ 52 w 105"/>
                <a:gd name="T17" fmla="*/ 227 h 227"/>
              </a:gdLst>
              <a:ahLst/>
              <a:cxnLst/>
              <a:rect l="0" t="0" r="r" b="b"/>
              <a:pathLst>
                <a:path w="105" h="227">
                  <a:moveTo>
                    <a:pt x="52" y="227"/>
                  </a:moveTo>
                  <a:cubicBezTo>
                    <a:pt x="81" y="227"/>
                    <a:pt x="105" y="203"/>
                    <a:pt x="105" y="174"/>
                  </a:cubicBezTo>
                  <a:cubicBezTo>
                    <a:pt x="105" y="52"/>
                    <a:pt x="105" y="52"/>
                    <a:pt x="105" y="52"/>
                  </a:cubicBezTo>
                  <a:cubicBezTo>
                    <a:pt x="105" y="23"/>
                    <a:pt x="81" y="0"/>
                    <a:pt x="52" y="0"/>
                  </a:cubicBezTo>
                  <a:cubicBezTo>
                    <a:pt x="23" y="0"/>
                    <a:pt x="0" y="23"/>
                    <a:pt x="0" y="52"/>
                  </a:cubicBezTo>
                  <a:cubicBezTo>
                    <a:pt x="0" y="174"/>
                    <a:pt x="0" y="174"/>
                    <a:pt x="0" y="174"/>
                  </a:cubicBezTo>
                  <a:cubicBezTo>
                    <a:pt x="0" y="203"/>
                    <a:pt x="23" y="227"/>
                    <a:pt x="52" y="227"/>
                  </a:cubicBezTo>
                  <a:close/>
                  <a:moveTo>
                    <a:pt x="52" y="227"/>
                  </a:moveTo>
                  <a:cubicBezTo>
                    <a:pt x="52" y="227"/>
                    <a:pt x="52" y="227"/>
                    <a:pt x="52" y="227"/>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1" name="标题 1"/>
            <p:cNvSpPr txBox="1"/>
            <p:nvPr/>
          </p:nvSpPr>
          <p:spPr>
            <a:xfrm>
              <a:off x="10911228" y="1365698"/>
              <a:ext cx="69323" cy="76872"/>
            </a:xfrm>
            <a:custGeom>
              <a:avLst/>
              <a:gdLst>
                <a:gd name="T0" fmla="*/ 88 w 190"/>
                <a:gd name="T1" fmla="*/ 189 h 211"/>
                <a:gd name="T2" fmla="*/ 131 w 190"/>
                <a:gd name="T3" fmla="*/ 211 h 211"/>
                <a:gd name="T4" fmla="*/ 162 w 190"/>
                <a:gd name="T5" fmla="*/ 201 h 211"/>
                <a:gd name="T6" fmla="*/ 173 w 190"/>
                <a:gd name="T7" fmla="*/ 128 h 211"/>
                <a:gd name="T8" fmla="*/ 102 w 190"/>
                <a:gd name="T9" fmla="*/ 29 h 211"/>
                <a:gd name="T10" fmla="*/ 28 w 190"/>
                <a:gd name="T11" fmla="*/ 17 h 211"/>
                <a:gd name="T12" fmla="*/ 17 w 190"/>
                <a:gd name="T13" fmla="*/ 90 h 211"/>
                <a:gd name="T14" fmla="*/ 88 w 190"/>
                <a:gd name="T15" fmla="*/ 189 h 211"/>
                <a:gd name="T16" fmla="*/ 88 w 190"/>
                <a:gd name="T17" fmla="*/ 189 h 211"/>
                <a:gd name="T18" fmla="*/ 88 w 190"/>
                <a:gd name="T19" fmla="*/ 189 h 211"/>
              </a:gdLst>
              <a:ahLst/>
              <a:cxnLst/>
              <a:rect l="0" t="0" r="r" b="b"/>
              <a:pathLst>
                <a:path w="190" h="211">
                  <a:moveTo>
                    <a:pt x="88" y="189"/>
                  </a:moveTo>
                  <a:cubicBezTo>
                    <a:pt x="99" y="203"/>
                    <a:pt x="115" y="211"/>
                    <a:pt x="131" y="211"/>
                  </a:cubicBezTo>
                  <a:cubicBezTo>
                    <a:pt x="142" y="211"/>
                    <a:pt x="152" y="208"/>
                    <a:pt x="162" y="201"/>
                  </a:cubicBezTo>
                  <a:cubicBezTo>
                    <a:pt x="185" y="184"/>
                    <a:pt x="190" y="151"/>
                    <a:pt x="173" y="128"/>
                  </a:cubicBezTo>
                  <a:cubicBezTo>
                    <a:pt x="102" y="29"/>
                    <a:pt x="102" y="29"/>
                    <a:pt x="102" y="29"/>
                  </a:cubicBezTo>
                  <a:cubicBezTo>
                    <a:pt x="85" y="5"/>
                    <a:pt x="52" y="0"/>
                    <a:pt x="28" y="17"/>
                  </a:cubicBezTo>
                  <a:cubicBezTo>
                    <a:pt x="5" y="34"/>
                    <a:pt x="0" y="67"/>
                    <a:pt x="17" y="90"/>
                  </a:cubicBezTo>
                  <a:lnTo>
                    <a:pt x="88" y="189"/>
                  </a:lnTo>
                  <a:close/>
                  <a:moveTo>
                    <a:pt x="88" y="189"/>
                  </a:moveTo>
                  <a:cubicBezTo>
                    <a:pt x="88" y="189"/>
                    <a:pt x="88" y="189"/>
                    <a:pt x="88" y="18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2" name="标题 1"/>
            <p:cNvSpPr txBox="1"/>
            <p:nvPr/>
          </p:nvSpPr>
          <p:spPr>
            <a:xfrm>
              <a:off x="11156941" y="1704304"/>
              <a:ext cx="69786" cy="76564"/>
            </a:xfrm>
            <a:custGeom>
              <a:avLst/>
              <a:gdLst>
                <a:gd name="T0" fmla="*/ 102 w 191"/>
                <a:gd name="T1" fmla="*/ 29 h 210"/>
                <a:gd name="T2" fmla="*/ 29 w 191"/>
                <a:gd name="T3" fmla="*/ 17 h 210"/>
                <a:gd name="T4" fmla="*/ 17 w 191"/>
                <a:gd name="T5" fmla="*/ 90 h 210"/>
                <a:gd name="T6" fmla="*/ 89 w 191"/>
                <a:gd name="T7" fmla="*/ 189 h 210"/>
                <a:gd name="T8" fmla="*/ 132 w 191"/>
                <a:gd name="T9" fmla="*/ 210 h 210"/>
                <a:gd name="T10" fmla="*/ 162 w 191"/>
                <a:gd name="T11" fmla="*/ 200 h 210"/>
                <a:gd name="T12" fmla="*/ 174 w 191"/>
                <a:gd name="T13" fmla="*/ 127 h 210"/>
                <a:gd name="T14" fmla="*/ 102 w 191"/>
                <a:gd name="T15" fmla="*/ 29 h 210"/>
                <a:gd name="T16" fmla="*/ 102 w 191"/>
                <a:gd name="T17" fmla="*/ 29 h 210"/>
                <a:gd name="T18" fmla="*/ 102 w 191"/>
                <a:gd name="T19" fmla="*/ 29 h 210"/>
              </a:gdLst>
              <a:ahLst/>
              <a:cxnLst/>
              <a:rect l="0" t="0" r="r" b="b"/>
              <a:pathLst>
                <a:path w="191" h="210">
                  <a:moveTo>
                    <a:pt x="102" y="29"/>
                  </a:moveTo>
                  <a:cubicBezTo>
                    <a:pt x="85" y="5"/>
                    <a:pt x="52" y="0"/>
                    <a:pt x="29" y="17"/>
                  </a:cubicBezTo>
                  <a:cubicBezTo>
                    <a:pt x="6" y="34"/>
                    <a:pt x="0" y="67"/>
                    <a:pt x="17" y="90"/>
                  </a:cubicBezTo>
                  <a:cubicBezTo>
                    <a:pt x="89" y="189"/>
                    <a:pt x="89" y="189"/>
                    <a:pt x="89" y="189"/>
                  </a:cubicBezTo>
                  <a:cubicBezTo>
                    <a:pt x="99" y="203"/>
                    <a:pt x="115" y="210"/>
                    <a:pt x="132" y="210"/>
                  </a:cubicBezTo>
                  <a:cubicBezTo>
                    <a:pt x="142" y="210"/>
                    <a:pt x="153" y="207"/>
                    <a:pt x="162" y="200"/>
                  </a:cubicBezTo>
                  <a:cubicBezTo>
                    <a:pt x="186" y="183"/>
                    <a:pt x="191" y="151"/>
                    <a:pt x="174" y="127"/>
                  </a:cubicBezTo>
                  <a:lnTo>
                    <a:pt x="102" y="29"/>
                  </a:lnTo>
                  <a:close/>
                  <a:moveTo>
                    <a:pt x="102" y="29"/>
                  </a:moveTo>
                  <a:cubicBezTo>
                    <a:pt x="102" y="29"/>
                    <a:pt x="102" y="29"/>
                    <a:pt x="102" y="2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3" name="标题 1"/>
            <p:cNvSpPr txBox="1"/>
            <p:nvPr/>
          </p:nvSpPr>
          <p:spPr>
            <a:xfrm>
              <a:off x="10827270" y="1481545"/>
              <a:ext cx="85037" cy="54380"/>
            </a:xfrm>
            <a:custGeom>
              <a:avLst/>
              <a:gdLst>
                <a:gd name="T0" fmla="*/ 191 w 233"/>
                <a:gd name="T1" fmla="*/ 47 h 149"/>
                <a:gd name="T2" fmla="*/ 75 w 233"/>
                <a:gd name="T3" fmla="*/ 9 h 149"/>
                <a:gd name="T4" fmla="*/ 9 w 233"/>
                <a:gd name="T5" fmla="*/ 43 h 149"/>
                <a:gd name="T6" fmla="*/ 42 w 233"/>
                <a:gd name="T7" fmla="*/ 109 h 149"/>
                <a:gd name="T8" fmla="*/ 158 w 233"/>
                <a:gd name="T9" fmla="*/ 147 h 149"/>
                <a:gd name="T10" fmla="*/ 174 w 233"/>
                <a:gd name="T11" fmla="*/ 149 h 149"/>
                <a:gd name="T12" fmla="*/ 224 w 233"/>
                <a:gd name="T13" fmla="*/ 113 h 149"/>
                <a:gd name="T14" fmla="*/ 191 w 233"/>
                <a:gd name="T15" fmla="*/ 47 h 149"/>
                <a:gd name="T16" fmla="*/ 191 w 233"/>
                <a:gd name="T17" fmla="*/ 47 h 149"/>
                <a:gd name="T18" fmla="*/ 191 w 233"/>
                <a:gd name="T19" fmla="*/ 47 h 149"/>
              </a:gdLst>
              <a:ahLst/>
              <a:cxnLst/>
              <a:rect l="0" t="0" r="r" b="b"/>
              <a:pathLst>
                <a:path w="233" h="149">
                  <a:moveTo>
                    <a:pt x="191" y="47"/>
                  </a:moveTo>
                  <a:cubicBezTo>
                    <a:pt x="75" y="9"/>
                    <a:pt x="75" y="9"/>
                    <a:pt x="75" y="9"/>
                  </a:cubicBezTo>
                  <a:cubicBezTo>
                    <a:pt x="47" y="0"/>
                    <a:pt x="18" y="15"/>
                    <a:pt x="9" y="43"/>
                  </a:cubicBezTo>
                  <a:cubicBezTo>
                    <a:pt x="0" y="70"/>
                    <a:pt x="15" y="100"/>
                    <a:pt x="42" y="109"/>
                  </a:cubicBezTo>
                  <a:cubicBezTo>
                    <a:pt x="158" y="147"/>
                    <a:pt x="158" y="147"/>
                    <a:pt x="158" y="147"/>
                  </a:cubicBezTo>
                  <a:cubicBezTo>
                    <a:pt x="164" y="148"/>
                    <a:pt x="169" y="149"/>
                    <a:pt x="174" y="149"/>
                  </a:cubicBezTo>
                  <a:cubicBezTo>
                    <a:pt x="197" y="149"/>
                    <a:pt x="217" y="135"/>
                    <a:pt x="224" y="113"/>
                  </a:cubicBezTo>
                  <a:cubicBezTo>
                    <a:pt x="233" y="86"/>
                    <a:pt x="218" y="56"/>
                    <a:pt x="191" y="47"/>
                  </a:cubicBezTo>
                  <a:close/>
                  <a:moveTo>
                    <a:pt x="191" y="47"/>
                  </a:moveTo>
                  <a:cubicBezTo>
                    <a:pt x="191" y="47"/>
                    <a:pt x="191" y="47"/>
                    <a:pt x="191" y="47"/>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4" name="标题 1"/>
            <p:cNvSpPr txBox="1"/>
            <p:nvPr/>
          </p:nvSpPr>
          <p:spPr>
            <a:xfrm>
              <a:off x="11225186" y="1610949"/>
              <a:ext cx="85345" cy="54380"/>
            </a:xfrm>
            <a:custGeom>
              <a:avLst/>
              <a:gdLst>
                <a:gd name="T0" fmla="*/ 191 w 234"/>
                <a:gd name="T1" fmla="*/ 47 h 149"/>
                <a:gd name="T2" fmla="*/ 75 w 234"/>
                <a:gd name="T3" fmla="*/ 9 h 149"/>
                <a:gd name="T4" fmla="*/ 9 w 234"/>
                <a:gd name="T5" fmla="*/ 43 h 149"/>
                <a:gd name="T6" fmla="*/ 43 w 234"/>
                <a:gd name="T7" fmla="*/ 109 h 149"/>
                <a:gd name="T8" fmla="*/ 159 w 234"/>
                <a:gd name="T9" fmla="*/ 146 h 149"/>
                <a:gd name="T10" fmla="*/ 175 w 234"/>
                <a:gd name="T11" fmla="*/ 149 h 149"/>
                <a:gd name="T12" fmla="*/ 225 w 234"/>
                <a:gd name="T13" fmla="*/ 113 h 149"/>
                <a:gd name="T14" fmla="*/ 191 w 234"/>
                <a:gd name="T15" fmla="*/ 47 h 149"/>
                <a:gd name="T16" fmla="*/ 191 w 234"/>
                <a:gd name="T17" fmla="*/ 47 h 149"/>
                <a:gd name="T18" fmla="*/ 191 w 234"/>
                <a:gd name="T19" fmla="*/ 47 h 149"/>
              </a:gdLst>
              <a:ahLst/>
              <a:cxnLst/>
              <a:rect l="0" t="0" r="r" b="b"/>
              <a:pathLst>
                <a:path w="234" h="149">
                  <a:moveTo>
                    <a:pt x="191" y="47"/>
                  </a:moveTo>
                  <a:cubicBezTo>
                    <a:pt x="75" y="9"/>
                    <a:pt x="75" y="9"/>
                    <a:pt x="75" y="9"/>
                  </a:cubicBezTo>
                  <a:cubicBezTo>
                    <a:pt x="48" y="0"/>
                    <a:pt x="18" y="15"/>
                    <a:pt x="9" y="43"/>
                  </a:cubicBezTo>
                  <a:cubicBezTo>
                    <a:pt x="0" y="70"/>
                    <a:pt x="16" y="100"/>
                    <a:pt x="43" y="109"/>
                  </a:cubicBezTo>
                  <a:cubicBezTo>
                    <a:pt x="159" y="146"/>
                    <a:pt x="159" y="146"/>
                    <a:pt x="159" y="146"/>
                  </a:cubicBezTo>
                  <a:cubicBezTo>
                    <a:pt x="164" y="148"/>
                    <a:pt x="170" y="149"/>
                    <a:pt x="175" y="149"/>
                  </a:cubicBezTo>
                  <a:cubicBezTo>
                    <a:pt x="197" y="149"/>
                    <a:pt x="218" y="135"/>
                    <a:pt x="225" y="113"/>
                  </a:cubicBezTo>
                  <a:cubicBezTo>
                    <a:pt x="234" y="85"/>
                    <a:pt x="219" y="56"/>
                    <a:pt x="191" y="47"/>
                  </a:cubicBezTo>
                  <a:close/>
                  <a:moveTo>
                    <a:pt x="191" y="47"/>
                  </a:moveTo>
                  <a:cubicBezTo>
                    <a:pt x="191" y="47"/>
                    <a:pt x="191" y="47"/>
                    <a:pt x="191" y="47"/>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5" name="标题 1"/>
            <p:cNvSpPr txBox="1"/>
            <p:nvPr/>
          </p:nvSpPr>
          <p:spPr>
            <a:xfrm>
              <a:off x="10827270" y="1610949"/>
              <a:ext cx="85037" cy="54380"/>
            </a:xfrm>
            <a:custGeom>
              <a:avLst/>
              <a:gdLst>
                <a:gd name="T0" fmla="*/ 158 w 233"/>
                <a:gd name="T1" fmla="*/ 9 h 149"/>
                <a:gd name="T2" fmla="*/ 42 w 233"/>
                <a:gd name="T3" fmla="*/ 47 h 149"/>
                <a:gd name="T4" fmla="*/ 9 w 233"/>
                <a:gd name="T5" fmla="*/ 113 h 149"/>
                <a:gd name="T6" fmla="*/ 58 w 233"/>
                <a:gd name="T7" fmla="*/ 149 h 149"/>
                <a:gd name="T8" fmla="*/ 75 w 233"/>
                <a:gd name="T9" fmla="*/ 146 h 149"/>
                <a:gd name="T10" fmla="*/ 191 w 233"/>
                <a:gd name="T11" fmla="*/ 109 h 149"/>
                <a:gd name="T12" fmla="*/ 224 w 233"/>
                <a:gd name="T13" fmla="*/ 43 h 149"/>
                <a:gd name="T14" fmla="*/ 158 w 233"/>
                <a:gd name="T15" fmla="*/ 9 h 149"/>
                <a:gd name="T16" fmla="*/ 158 w 233"/>
                <a:gd name="T17" fmla="*/ 9 h 149"/>
                <a:gd name="T18" fmla="*/ 158 w 233"/>
                <a:gd name="T19" fmla="*/ 9 h 149"/>
              </a:gdLst>
              <a:ahLst/>
              <a:cxnLst/>
              <a:rect l="0" t="0" r="r" b="b"/>
              <a:pathLst>
                <a:path w="233" h="149">
                  <a:moveTo>
                    <a:pt x="158" y="9"/>
                  </a:moveTo>
                  <a:cubicBezTo>
                    <a:pt x="42" y="47"/>
                    <a:pt x="42" y="47"/>
                    <a:pt x="42" y="47"/>
                  </a:cubicBezTo>
                  <a:cubicBezTo>
                    <a:pt x="15" y="56"/>
                    <a:pt x="0" y="85"/>
                    <a:pt x="9" y="113"/>
                  </a:cubicBezTo>
                  <a:cubicBezTo>
                    <a:pt x="16" y="135"/>
                    <a:pt x="36" y="149"/>
                    <a:pt x="58" y="149"/>
                  </a:cubicBezTo>
                  <a:cubicBezTo>
                    <a:pt x="64" y="149"/>
                    <a:pt x="69" y="148"/>
                    <a:pt x="75" y="146"/>
                  </a:cubicBezTo>
                  <a:cubicBezTo>
                    <a:pt x="191" y="109"/>
                    <a:pt x="191" y="109"/>
                    <a:pt x="191" y="109"/>
                  </a:cubicBezTo>
                  <a:cubicBezTo>
                    <a:pt x="218" y="100"/>
                    <a:pt x="233" y="70"/>
                    <a:pt x="224" y="43"/>
                  </a:cubicBezTo>
                  <a:cubicBezTo>
                    <a:pt x="215" y="15"/>
                    <a:pt x="186" y="0"/>
                    <a:pt x="158" y="9"/>
                  </a:cubicBezTo>
                  <a:close/>
                  <a:moveTo>
                    <a:pt x="158" y="9"/>
                  </a:moveTo>
                  <a:cubicBezTo>
                    <a:pt x="158" y="9"/>
                    <a:pt x="158" y="9"/>
                    <a:pt x="158" y="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6" name="标题 1"/>
            <p:cNvSpPr txBox="1"/>
            <p:nvPr/>
          </p:nvSpPr>
          <p:spPr>
            <a:xfrm>
              <a:off x="11225186" y="1481545"/>
              <a:ext cx="85345" cy="54380"/>
            </a:xfrm>
            <a:custGeom>
              <a:avLst/>
              <a:gdLst>
                <a:gd name="T0" fmla="*/ 59 w 234"/>
                <a:gd name="T1" fmla="*/ 149 h 149"/>
                <a:gd name="T2" fmla="*/ 75 w 234"/>
                <a:gd name="T3" fmla="*/ 147 h 149"/>
                <a:gd name="T4" fmla="*/ 191 w 234"/>
                <a:gd name="T5" fmla="*/ 109 h 149"/>
                <a:gd name="T6" fmla="*/ 225 w 234"/>
                <a:gd name="T7" fmla="*/ 43 h 149"/>
                <a:gd name="T8" fmla="*/ 159 w 234"/>
                <a:gd name="T9" fmla="*/ 9 h 149"/>
                <a:gd name="T10" fmla="*/ 43 w 234"/>
                <a:gd name="T11" fmla="*/ 47 h 149"/>
                <a:gd name="T12" fmla="*/ 9 w 234"/>
                <a:gd name="T13" fmla="*/ 113 h 149"/>
                <a:gd name="T14" fmla="*/ 59 w 234"/>
                <a:gd name="T15" fmla="*/ 149 h 149"/>
                <a:gd name="T16" fmla="*/ 59 w 234"/>
                <a:gd name="T17" fmla="*/ 149 h 149"/>
                <a:gd name="T18" fmla="*/ 59 w 234"/>
                <a:gd name="T19" fmla="*/ 149 h 149"/>
              </a:gdLst>
              <a:ahLst/>
              <a:cxnLst/>
              <a:rect l="0" t="0" r="r" b="b"/>
              <a:pathLst>
                <a:path w="234" h="149">
                  <a:moveTo>
                    <a:pt x="59" y="149"/>
                  </a:moveTo>
                  <a:cubicBezTo>
                    <a:pt x="65" y="149"/>
                    <a:pt x="70" y="148"/>
                    <a:pt x="75" y="147"/>
                  </a:cubicBezTo>
                  <a:cubicBezTo>
                    <a:pt x="191" y="109"/>
                    <a:pt x="191" y="109"/>
                    <a:pt x="191" y="109"/>
                  </a:cubicBezTo>
                  <a:cubicBezTo>
                    <a:pt x="219" y="100"/>
                    <a:pt x="234" y="70"/>
                    <a:pt x="225" y="43"/>
                  </a:cubicBezTo>
                  <a:cubicBezTo>
                    <a:pt x="216" y="15"/>
                    <a:pt x="186" y="0"/>
                    <a:pt x="159" y="9"/>
                  </a:cubicBezTo>
                  <a:cubicBezTo>
                    <a:pt x="43" y="47"/>
                    <a:pt x="43" y="47"/>
                    <a:pt x="43" y="47"/>
                  </a:cubicBezTo>
                  <a:cubicBezTo>
                    <a:pt x="16" y="56"/>
                    <a:pt x="0" y="86"/>
                    <a:pt x="9" y="113"/>
                  </a:cubicBezTo>
                  <a:cubicBezTo>
                    <a:pt x="17" y="135"/>
                    <a:pt x="37" y="149"/>
                    <a:pt x="59" y="149"/>
                  </a:cubicBezTo>
                  <a:close/>
                  <a:moveTo>
                    <a:pt x="59" y="149"/>
                  </a:moveTo>
                  <a:cubicBezTo>
                    <a:pt x="59" y="149"/>
                    <a:pt x="59" y="149"/>
                    <a:pt x="59" y="14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7" name="标题 1"/>
            <p:cNvSpPr txBox="1"/>
            <p:nvPr/>
          </p:nvSpPr>
          <p:spPr>
            <a:xfrm>
              <a:off x="10911228" y="1704304"/>
              <a:ext cx="69323" cy="76564"/>
            </a:xfrm>
            <a:custGeom>
              <a:avLst/>
              <a:gdLst>
                <a:gd name="T0" fmla="*/ 88 w 190"/>
                <a:gd name="T1" fmla="*/ 29 h 210"/>
                <a:gd name="T2" fmla="*/ 17 w 190"/>
                <a:gd name="T3" fmla="*/ 127 h 210"/>
                <a:gd name="T4" fmla="*/ 28 w 190"/>
                <a:gd name="T5" fmla="*/ 200 h 210"/>
                <a:gd name="T6" fmla="*/ 59 w 190"/>
                <a:gd name="T7" fmla="*/ 210 h 210"/>
                <a:gd name="T8" fmla="*/ 101 w 190"/>
                <a:gd name="T9" fmla="*/ 189 h 210"/>
                <a:gd name="T10" fmla="*/ 173 w 190"/>
                <a:gd name="T11" fmla="*/ 90 h 210"/>
                <a:gd name="T12" fmla="*/ 162 w 190"/>
                <a:gd name="T13" fmla="*/ 17 h 210"/>
                <a:gd name="T14" fmla="*/ 88 w 190"/>
                <a:gd name="T15" fmla="*/ 29 h 210"/>
                <a:gd name="T16" fmla="*/ 88 w 190"/>
                <a:gd name="T17" fmla="*/ 29 h 210"/>
                <a:gd name="T18" fmla="*/ 88 w 190"/>
                <a:gd name="T19" fmla="*/ 29 h 210"/>
              </a:gdLst>
              <a:ahLst/>
              <a:cxnLst/>
              <a:rect l="0" t="0" r="r" b="b"/>
              <a:pathLst>
                <a:path w="190" h="210">
                  <a:moveTo>
                    <a:pt x="88" y="29"/>
                  </a:moveTo>
                  <a:cubicBezTo>
                    <a:pt x="17" y="127"/>
                    <a:pt x="17" y="127"/>
                    <a:pt x="17" y="127"/>
                  </a:cubicBezTo>
                  <a:cubicBezTo>
                    <a:pt x="0" y="151"/>
                    <a:pt x="5" y="183"/>
                    <a:pt x="28" y="200"/>
                  </a:cubicBezTo>
                  <a:cubicBezTo>
                    <a:pt x="37" y="207"/>
                    <a:pt x="48" y="210"/>
                    <a:pt x="59" y="210"/>
                  </a:cubicBezTo>
                  <a:cubicBezTo>
                    <a:pt x="75" y="210"/>
                    <a:pt x="91" y="203"/>
                    <a:pt x="101" y="189"/>
                  </a:cubicBezTo>
                  <a:cubicBezTo>
                    <a:pt x="173" y="90"/>
                    <a:pt x="173" y="90"/>
                    <a:pt x="173" y="90"/>
                  </a:cubicBezTo>
                  <a:cubicBezTo>
                    <a:pt x="190" y="67"/>
                    <a:pt x="185" y="34"/>
                    <a:pt x="162" y="17"/>
                  </a:cubicBezTo>
                  <a:cubicBezTo>
                    <a:pt x="138" y="0"/>
                    <a:pt x="105" y="5"/>
                    <a:pt x="88" y="29"/>
                  </a:cubicBezTo>
                  <a:close/>
                  <a:moveTo>
                    <a:pt x="88" y="29"/>
                  </a:moveTo>
                  <a:cubicBezTo>
                    <a:pt x="88" y="29"/>
                    <a:pt x="88" y="29"/>
                    <a:pt x="88" y="2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8" name="标题 1"/>
            <p:cNvSpPr txBox="1"/>
            <p:nvPr/>
          </p:nvSpPr>
          <p:spPr>
            <a:xfrm>
              <a:off x="11156941" y="1365698"/>
              <a:ext cx="69786" cy="76872"/>
            </a:xfrm>
            <a:custGeom>
              <a:avLst/>
              <a:gdLst>
                <a:gd name="T0" fmla="*/ 89 w 191"/>
                <a:gd name="T1" fmla="*/ 29 h 211"/>
                <a:gd name="T2" fmla="*/ 17 w 191"/>
                <a:gd name="T3" fmla="*/ 128 h 211"/>
                <a:gd name="T4" fmla="*/ 29 w 191"/>
                <a:gd name="T5" fmla="*/ 201 h 211"/>
                <a:gd name="T6" fmla="*/ 60 w 191"/>
                <a:gd name="T7" fmla="*/ 211 h 211"/>
                <a:gd name="T8" fmla="*/ 102 w 191"/>
                <a:gd name="T9" fmla="*/ 189 h 211"/>
                <a:gd name="T10" fmla="*/ 174 w 191"/>
                <a:gd name="T11" fmla="*/ 90 h 211"/>
                <a:gd name="T12" fmla="*/ 162 w 191"/>
                <a:gd name="T13" fmla="*/ 17 h 211"/>
                <a:gd name="T14" fmla="*/ 89 w 191"/>
                <a:gd name="T15" fmla="*/ 29 h 211"/>
                <a:gd name="T16" fmla="*/ 89 w 191"/>
                <a:gd name="T17" fmla="*/ 29 h 211"/>
                <a:gd name="T18" fmla="*/ 89 w 191"/>
                <a:gd name="T19" fmla="*/ 29 h 211"/>
              </a:gdLst>
              <a:ahLst/>
              <a:cxnLst/>
              <a:rect l="0" t="0" r="r" b="b"/>
              <a:pathLst>
                <a:path w="191" h="211">
                  <a:moveTo>
                    <a:pt x="89" y="29"/>
                  </a:moveTo>
                  <a:cubicBezTo>
                    <a:pt x="17" y="128"/>
                    <a:pt x="17" y="128"/>
                    <a:pt x="17" y="128"/>
                  </a:cubicBezTo>
                  <a:cubicBezTo>
                    <a:pt x="0" y="151"/>
                    <a:pt x="6" y="184"/>
                    <a:pt x="29" y="201"/>
                  </a:cubicBezTo>
                  <a:cubicBezTo>
                    <a:pt x="38" y="208"/>
                    <a:pt x="49" y="211"/>
                    <a:pt x="60" y="211"/>
                  </a:cubicBezTo>
                  <a:cubicBezTo>
                    <a:pt x="76" y="211"/>
                    <a:pt x="92" y="203"/>
                    <a:pt x="102" y="189"/>
                  </a:cubicBezTo>
                  <a:cubicBezTo>
                    <a:pt x="174" y="90"/>
                    <a:pt x="174" y="90"/>
                    <a:pt x="174" y="90"/>
                  </a:cubicBezTo>
                  <a:cubicBezTo>
                    <a:pt x="191" y="67"/>
                    <a:pt x="186" y="34"/>
                    <a:pt x="162" y="17"/>
                  </a:cubicBezTo>
                  <a:cubicBezTo>
                    <a:pt x="139" y="0"/>
                    <a:pt x="106" y="5"/>
                    <a:pt x="89" y="29"/>
                  </a:cubicBezTo>
                  <a:close/>
                  <a:moveTo>
                    <a:pt x="89" y="29"/>
                  </a:moveTo>
                  <a:cubicBezTo>
                    <a:pt x="89" y="29"/>
                    <a:pt x="89" y="29"/>
                    <a:pt x="89" y="29"/>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9" name="标题 1"/>
            <p:cNvSpPr txBox="1"/>
            <p:nvPr/>
          </p:nvSpPr>
          <p:spPr>
            <a:xfrm>
              <a:off x="10930947" y="1437486"/>
              <a:ext cx="276061" cy="334293"/>
            </a:xfrm>
            <a:custGeom>
              <a:avLst/>
              <a:gdLst>
                <a:gd name="T0" fmla="*/ 757 w 757"/>
                <a:gd name="T1" fmla="*/ 378 h 917"/>
                <a:gd name="T2" fmla="*/ 378 w 757"/>
                <a:gd name="T3" fmla="*/ 0 h 917"/>
                <a:gd name="T4" fmla="*/ 0 w 757"/>
                <a:gd name="T5" fmla="*/ 378 h 917"/>
                <a:gd name="T6" fmla="*/ 81 w 757"/>
                <a:gd name="T7" fmla="*/ 612 h 917"/>
                <a:gd name="T8" fmla="*/ 204 w 757"/>
                <a:gd name="T9" fmla="*/ 792 h 917"/>
                <a:gd name="T10" fmla="*/ 204 w 757"/>
                <a:gd name="T11" fmla="*/ 917 h 917"/>
                <a:gd name="T12" fmla="*/ 551 w 757"/>
                <a:gd name="T13" fmla="*/ 917 h 917"/>
                <a:gd name="T14" fmla="*/ 551 w 757"/>
                <a:gd name="T15" fmla="*/ 795 h 917"/>
                <a:gd name="T16" fmla="*/ 676 w 757"/>
                <a:gd name="T17" fmla="*/ 612 h 917"/>
                <a:gd name="T18" fmla="*/ 757 w 757"/>
                <a:gd name="T19" fmla="*/ 378 h 917"/>
                <a:gd name="T20" fmla="*/ 757 w 757"/>
                <a:gd name="T21" fmla="*/ 378 h 917"/>
                <a:gd name="T22" fmla="*/ 757 w 757"/>
                <a:gd name="T23" fmla="*/ 378 h 917"/>
              </a:gdLst>
              <a:ahLst/>
              <a:cxnLst/>
              <a:rect l="0" t="0" r="r" b="b"/>
              <a:pathLst>
                <a:path w="757" h="917">
                  <a:moveTo>
                    <a:pt x="757" y="378"/>
                  </a:moveTo>
                  <a:cubicBezTo>
                    <a:pt x="757" y="169"/>
                    <a:pt x="587" y="0"/>
                    <a:pt x="378" y="0"/>
                  </a:cubicBezTo>
                  <a:cubicBezTo>
                    <a:pt x="169" y="0"/>
                    <a:pt x="0" y="169"/>
                    <a:pt x="0" y="378"/>
                  </a:cubicBezTo>
                  <a:cubicBezTo>
                    <a:pt x="0" y="467"/>
                    <a:pt x="30" y="548"/>
                    <a:pt x="81" y="612"/>
                  </a:cubicBezTo>
                  <a:cubicBezTo>
                    <a:pt x="125" y="668"/>
                    <a:pt x="167" y="730"/>
                    <a:pt x="204" y="792"/>
                  </a:cubicBezTo>
                  <a:cubicBezTo>
                    <a:pt x="204" y="917"/>
                    <a:pt x="204" y="917"/>
                    <a:pt x="204" y="917"/>
                  </a:cubicBezTo>
                  <a:cubicBezTo>
                    <a:pt x="551" y="917"/>
                    <a:pt x="551" y="917"/>
                    <a:pt x="551" y="917"/>
                  </a:cubicBezTo>
                  <a:cubicBezTo>
                    <a:pt x="551" y="795"/>
                    <a:pt x="551" y="795"/>
                    <a:pt x="551" y="795"/>
                  </a:cubicBezTo>
                  <a:cubicBezTo>
                    <a:pt x="587" y="735"/>
                    <a:pt x="634" y="665"/>
                    <a:pt x="676" y="612"/>
                  </a:cubicBezTo>
                  <a:cubicBezTo>
                    <a:pt x="727" y="548"/>
                    <a:pt x="757" y="467"/>
                    <a:pt x="757" y="378"/>
                  </a:cubicBezTo>
                  <a:close/>
                  <a:moveTo>
                    <a:pt x="757" y="378"/>
                  </a:moveTo>
                  <a:cubicBezTo>
                    <a:pt x="757" y="378"/>
                    <a:pt x="757" y="378"/>
                    <a:pt x="757" y="378"/>
                  </a:cubicBezTo>
                </a:path>
              </a:pathLst>
            </a:custGeom>
            <a:solidFill>
              <a:schemeClr val="bg1"/>
            </a:solidFill>
            <a:ln cap="sq">
              <a:noFill/>
            </a:ln>
          </p:spPr>
          <p:txBody>
            <a:bodyPr vert="horz" wrap="square" lIns="91440" tIns="45720" rIns="91440" bIns="45720" rtlCol="0" anchor="t"/>
            <a:lstStyle/>
            <a:p>
              <a:pPr algn="l"/>
              <a:endParaRPr kumimoji="1" lang="zh-CN" altLang="en-US"/>
            </a:p>
          </p:txBody>
        </p:sp>
      </p:grpSp>
      <p:sp>
        <p:nvSpPr>
          <p:cNvPr id="21" name="标题 1"/>
          <p:cNvSpPr txBox="1"/>
          <p:nvPr/>
        </p:nvSpPr>
        <p:spPr>
          <a:xfrm>
            <a:off x="5022058" y="1394102"/>
            <a:ext cx="5478069" cy="533827"/>
          </a:xfrm>
          <a:prstGeom prst="rect">
            <a:avLst/>
          </a:prstGeom>
          <a:noFill/>
          <a:ln>
            <a:noFill/>
          </a:ln>
        </p:spPr>
        <p:txBody>
          <a:bodyPr vert="horz" wrap="square" lIns="0" tIns="0" rIns="0" bIns="0" rtlCol="0" anchor="b"/>
          <a:lstStyle/>
          <a:p>
            <a:pPr algn="l"/>
            <a:r>
              <a:rPr kumimoji="1" lang="en-US" altLang="zh-CN" sz="2500" b="1" dirty="0" err="1">
                <a:ln w="12700">
                  <a:noFill/>
                </a:ln>
                <a:solidFill>
                  <a:srgbClr val="262626">
                    <a:alpha val="100000"/>
                  </a:srgbClr>
                </a:solidFill>
                <a:latin typeface="微软雅黑" panose="020B0503020204020204" pitchFamily="34" charset="-122"/>
                <a:ea typeface="微软雅黑" panose="020B0503020204020204" pitchFamily="34" charset="-122"/>
                <a:cs typeface="Source Han Sans CN Bold"/>
              </a:rPr>
              <a:t>使用vivado</a:t>
            </a:r>
            <a:r>
              <a:rPr kumimoji="1" lang="zh-CN" altLang="en-US" sz="2500" b="1" dirty="0">
                <a:ln w="12700">
                  <a:noFill/>
                </a:ln>
                <a:solidFill>
                  <a:srgbClr val="262626">
                    <a:alpha val="100000"/>
                  </a:srgbClr>
                </a:solidFill>
                <a:latin typeface="微软雅黑" panose="020B0503020204020204" pitchFamily="34" charset="-122"/>
                <a:ea typeface="微软雅黑" panose="020B0503020204020204" pitchFamily="34" charset="-122"/>
                <a:cs typeface="Source Han Sans CN Bold"/>
              </a:rPr>
              <a:t>的</a:t>
            </a:r>
            <a:r>
              <a:rPr kumimoji="1" lang="en-US" altLang="zh-CN" sz="2500" b="1" dirty="0">
                <a:ln w="12700">
                  <a:noFill/>
                </a:ln>
                <a:solidFill>
                  <a:srgbClr val="262626">
                    <a:alpha val="100000"/>
                  </a:srgbClr>
                </a:solidFill>
                <a:latin typeface="微软雅黑" panose="020B0503020204020204" pitchFamily="34" charset="-122"/>
                <a:ea typeface="微软雅黑" panose="020B0503020204020204" pitchFamily="34" charset="-122"/>
                <a:cs typeface="Source Han Sans CN Bold"/>
              </a:rPr>
              <a:t>ILA</a:t>
            </a:r>
            <a:r>
              <a:rPr kumimoji="1" lang="zh-CN" altLang="en-US" sz="2500" b="1" dirty="0">
                <a:ln w="12700">
                  <a:noFill/>
                </a:ln>
                <a:solidFill>
                  <a:srgbClr val="262626">
                    <a:alpha val="100000"/>
                  </a:srgbClr>
                </a:solidFill>
                <a:latin typeface="微软雅黑" panose="020B0503020204020204" pitchFamily="34" charset="-122"/>
                <a:ea typeface="微软雅黑" panose="020B0503020204020204" pitchFamily="34" charset="-122"/>
                <a:cs typeface="Source Han Sans CN Bold"/>
              </a:rPr>
              <a:t>技术实现系统在开发板上调试仿真</a:t>
            </a:r>
            <a:r>
              <a:rPr kumimoji="1" lang="en-US" altLang="zh-CN" sz="2500" b="1" dirty="0">
                <a:ln w="12700">
                  <a:noFill/>
                </a:ln>
                <a:solidFill>
                  <a:srgbClr val="262626">
                    <a:alpha val="100000"/>
                  </a:srgbClr>
                </a:solidFill>
                <a:latin typeface="微软雅黑" panose="020B0503020204020204" pitchFamily="34" charset="-122"/>
                <a:ea typeface="微软雅黑" panose="020B0503020204020204" pitchFamily="34" charset="-122"/>
                <a:cs typeface="Source Han Sans CN Bold"/>
              </a:rPr>
              <a:t>——</a:t>
            </a:r>
            <a:r>
              <a:rPr kumimoji="1" lang="zh-CN" altLang="en-US" sz="2500" b="1" dirty="0">
                <a:ln w="12700">
                  <a:noFill/>
                </a:ln>
                <a:solidFill>
                  <a:srgbClr val="262626">
                    <a:alpha val="100000"/>
                  </a:srgbClr>
                </a:solidFill>
                <a:latin typeface="微软雅黑" panose="020B0503020204020204" pitchFamily="34" charset="-122"/>
                <a:ea typeface="微软雅黑" panose="020B0503020204020204" pitchFamily="34" charset="-122"/>
                <a:cs typeface="Source Han Sans CN Bold"/>
              </a:rPr>
              <a:t>函数调用过程跟踪</a:t>
            </a:r>
            <a:endParaRPr kumimoji="1" lang="zh-CN" altLang="en-US" b="1" dirty="0">
              <a:latin typeface="微软雅黑" panose="020B0503020204020204" pitchFamily="34" charset="-122"/>
              <a:ea typeface="微软雅黑" panose="020B0503020204020204" pitchFamily="34" charset="-122"/>
            </a:endParaRPr>
          </a:p>
        </p:txBody>
      </p:sp>
      <p:sp>
        <p:nvSpPr>
          <p:cNvPr id="22" name="标题 1"/>
          <p:cNvSpPr txBox="1"/>
          <p:nvPr/>
        </p:nvSpPr>
        <p:spPr>
          <a:xfrm>
            <a:off x="316690" y="37338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3" name="标题 1"/>
          <p:cNvSpPr txBox="1"/>
          <p:nvPr/>
        </p:nvSpPr>
        <p:spPr>
          <a:xfrm>
            <a:off x="783520" y="467040"/>
            <a:ext cx="10671175" cy="468000"/>
          </a:xfrm>
          <a:prstGeom prst="rect">
            <a:avLst/>
          </a:prstGeom>
          <a:noFill/>
          <a:ln>
            <a:noFill/>
          </a:ln>
        </p:spPr>
        <p:txBody>
          <a:bodyPr vert="horz" wrap="square" lIns="0" tIns="0" rIns="0" bIns="0" rtlCol="0" anchor="ctr"/>
          <a:lstStyle/>
          <a:p>
            <a:pPr algn="l"/>
            <a:r>
              <a:rPr kumimoji="1" lang="zh-CN" altLang="en-US" sz="2800" dirty="0">
                <a:ln w="12700">
                  <a:noFill/>
                </a:ln>
                <a:solidFill>
                  <a:srgbClr val="262626">
                    <a:alpha val="100000"/>
                  </a:srgbClr>
                </a:solidFill>
                <a:latin typeface="Source Han Sans CN Bold"/>
                <a:ea typeface="Source Han Sans CN Bold"/>
                <a:cs typeface="Source Han Sans CN Bold"/>
              </a:rPr>
              <a:t>外设</a:t>
            </a:r>
            <a:r>
              <a:rPr kumimoji="1" lang="en-US" altLang="zh-CN" sz="2800" dirty="0" err="1">
                <a:ln w="12700">
                  <a:noFill/>
                </a:ln>
                <a:solidFill>
                  <a:srgbClr val="262626">
                    <a:alpha val="100000"/>
                  </a:srgbClr>
                </a:solidFill>
                <a:latin typeface="Source Han Sans CN Bold"/>
                <a:ea typeface="Source Han Sans CN Bold"/>
                <a:cs typeface="Source Han Sans CN Bold"/>
              </a:rPr>
              <a:t>仿真验证</a:t>
            </a:r>
            <a:endParaRPr kumimoji="1" lang="zh-CN" altLang="en-US" dirty="0"/>
          </a:p>
        </p:txBody>
      </p:sp>
      <p:sp>
        <p:nvSpPr>
          <p:cNvPr id="24" name="标题 1"/>
          <p:cNvSpPr txBox="1"/>
          <p:nvPr/>
        </p:nvSpPr>
        <p:spPr>
          <a:xfrm>
            <a:off x="76740" y="441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6" name="标题 1"/>
          <p:cNvSpPr txBox="1"/>
          <p:nvPr/>
        </p:nvSpPr>
        <p:spPr>
          <a:xfrm>
            <a:off x="7254505" y="3299838"/>
            <a:ext cx="3749000" cy="884346"/>
          </a:xfrm>
          <a:prstGeom prst="rect">
            <a:avLst/>
          </a:prstGeom>
          <a:noFill/>
          <a:ln>
            <a:noFill/>
          </a:ln>
        </p:spPr>
        <p:txBody>
          <a:bodyPr vert="horz" wrap="square" lIns="0" tIns="0" rIns="0" bIns="0" rtlCol="0" anchor="t"/>
          <a:lstStyle/>
          <a:p>
            <a:pPr algn="l"/>
            <a:r>
              <a:rPr kumimoji="1" lang="en-US" altLang="zh-CN"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图</a:t>
            </a:r>
            <a:r>
              <a:rPr kumimoji="1" lang="zh-CN" altLang="en-US"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为</a:t>
            </a:r>
            <a:r>
              <a:rPr kumimoji="1" lang="en-US" altLang="zh-CN"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CPU</a:t>
            </a:r>
            <a:r>
              <a:rPr kumimoji="1" lang="zh-CN" altLang="en-US"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在执行</a:t>
            </a:r>
            <a:r>
              <a:rPr kumimoji="1" lang="en-US" altLang="zh-CN"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0x614</a:t>
            </a:r>
            <a:r>
              <a:rPr kumimoji="1" lang="zh-CN" altLang="en-US"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处指令时的情况：该处会调用</a:t>
            </a:r>
            <a:r>
              <a:rPr kumimoji="1" lang="en-US" altLang="zh-CN" sz="1800" dirty="0" err="1">
                <a:ln w="12700">
                  <a:noFill/>
                </a:ln>
                <a:solidFill>
                  <a:srgbClr val="262626">
                    <a:alpha val="100000"/>
                  </a:srgbClr>
                </a:solidFill>
                <a:latin typeface="幼圆" panose="02010509060101010101" pitchFamily="49" charset="-122"/>
                <a:ea typeface="幼圆" panose="02010509060101010101" pitchFamily="49" charset="-122"/>
                <a:cs typeface="Source Han Sans"/>
              </a:rPr>
              <a:t>WriteLcdData</a:t>
            </a:r>
            <a:r>
              <a:rPr kumimoji="1" lang="zh-CN" altLang="en-US"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函数，该函数会传入参数，参数为常数</a:t>
            </a:r>
            <a:r>
              <a:rPr kumimoji="1" lang="en-US" altLang="zh-CN"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255</a:t>
            </a:r>
            <a:r>
              <a:rPr kumimoji="1" lang="zh-CN" altLang="en-US"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a:t>
            </a:r>
            <a:r>
              <a:rPr kumimoji="1" lang="en-US" altLang="zh-CN"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0xff</a:t>
            </a:r>
            <a:r>
              <a:rPr kumimoji="1" lang="zh-CN" altLang="en-US"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），可以看到</a:t>
            </a:r>
            <a:r>
              <a:rPr kumimoji="1" lang="en-US" altLang="zh-CN" sz="1800" dirty="0" err="1">
                <a:ln w="12700">
                  <a:noFill/>
                </a:ln>
                <a:solidFill>
                  <a:srgbClr val="262626">
                    <a:alpha val="100000"/>
                  </a:srgbClr>
                </a:solidFill>
                <a:latin typeface="幼圆" panose="02010509060101010101" pitchFamily="49" charset="-122"/>
                <a:ea typeface="幼圆" panose="02010509060101010101" pitchFamily="49" charset="-122"/>
                <a:cs typeface="Source Han Sans"/>
              </a:rPr>
              <a:t>Vivado</a:t>
            </a:r>
            <a:r>
              <a:rPr kumimoji="1" lang="zh-CN" altLang="en-US" sz="1800" dirty="0">
                <a:ln w="12700">
                  <a:noFill/>
                </a:ln>
                <a:solidFill>
                  <a:srgbClr val="262626">
                    <a:alpha val="100000"/>
                  </a:srgbClr>
                </a:solidFill>
                <a:latin typeface="幼圆" panose="02010509060101010101" pitchFamily="49" charset="-122"/>
                <a:ea typeface="幼圆" panose="02010509060101010101" pitchFamily="49" charset="-122"/>
                <a:cs typeface="Source Han Sans"/>
              </a:rPr>
              <a:t>窗口正确显示了该次函数调用</a:t>
            </a:r>
            <a:endParaRPr kumimoji="1" lang="en-US" altLang="zh-CN" dirty="0">
              <a:ln w="12700">
                <a:noFill/>
              </a:ln>
              <a:solidFill>
                <a:srgbClr val="262626">
                  <a:alpha val="100000"/>
                </a:srgbClr>
              </a:solidFill>
              <a:latin typeface="幼圆" panose="02010509060101010101" pitchFamily="49" charset="-122"/>
              <a:ea typeface="幼圆" panose="02010509060101010101" pitchFamily="49" charset="-122"/>
            </a:endParaRPr>
          </a:p>
          <a:p>
            <a:pPr algn="l"/>
            <a:endParaRPr kumimoji="1" lang="en-US" altLang="zh-CN" dirty="0">
              <a:ln w="12700">
                <a:noFill/>
              </a:ln>
              <a:solidFill>
                <a:srgbClr val="262626">
                  <a:alpha val="100000"/>
                </a:srgbClr>
              </a:solidFill>
              <a:latin typeface="Source Han Sans"/>
              <a:ea typeface="Source Han Sans"/>
            </a:endParaRPr>
          </a:p>
          <a:p>
            <a:pPr algn="l"/>
            <a:endParaRPr kumimoji="1" lang="en-US" altLang="zh-CN" dirty="0">
              <a:ln w="12700">
                <a:noFill/>
              </a:ln>
              <a:solidFill>
                <a:srgbClr val="262626">
                  <a:alpha val="100000"/>
                </a:srgbClr>
              </a:solidFill>
              <a:latin typeface="Source Han Sans"/>
              <a:ea typeface="Source Han Sans"/>
            </a:endParaRPr>
          </a:p>
          <a:p>
            <a:pPr algn="l"/>
            <a:endParaRPr kumimoji="1" lang="en-US" altLang="zh-CN" dirty="0">
              <a:ln w="12700">
                <a:noFill/>
              </a:ln>
              <a:solidFill>
                <a:srgbClr val="262626">
                  <a:alpha val="100000"/>
                </a:srgbClr>
              </a:solidFill>
              <a:latin typeface="Source Han Sans"/>
              <a:ea typeface="Source Han Sans"/>
            </a:endParaRPr>
          </a:p>
          <a:p>
            <a:pPr algn="l"/>
            <a:endParaRPr kumimoji="1" lang="zh-CN" altLang="en-US" dirty="0"/>
          </a:p>
        </p:txBody>
      </p:sp>
      <p:pic>
        <p:nvPicPr>
          <p:cNvPr id="28" name="图片 27" descr="电脑萤幕画面&#10;&#10;描述已自动生成">
            <a:extLst>
              <a:ext uri="{FF2B5EF4-FFF2-40B4-BE49-F238E27FC236}">
                <a16:creationId xmlns:a16="http://schemas.microsoft.com/office/drawing/2014/main" id="{31B5A98B-CBFD-14F7-147D-FE50080E9B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630" y="2125754"/>
            <a:ext cx="6054542" cy="4057650"/>
          </a:xfrm>
          <a:prstGeom prst="rect">
            <a:avLst/>
          </a:prstGeom>
        </p:spPr>
      </p:pic>
    </p:spTree>
    <p:extLst>
      <p:ext uri="{BB962C8B-B14F-4D97-AF65-F5344CB8AC3E}">
        <p14:creationId xmlns:p14="http://schemas.microsoft.com/office/powerpoint/2010/main" val="24018331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9492707" y="3266218"/>
            <a:ext cx="468000" cy="451793"/>
          </a:xfrm>
          <a:custGeom>
            <a:avLst/>
            <a:gdLst>
              <a:gd name="T0" fmla="*/ 8270 w 8441"/>
              <a:gd name="T1" fmla="*/ 6791 h 8160"/>
              <a:gd name="T2" fmla="*/ 5734 w 8441"/>
              <a:gd name="T3" fmla="*/ 4255 h 8160"/>
              <a:gd name="T4" fmla="*/ 5225 w 8441"/>
              <a:gd name="T5" fmla="*/ 848 h 8160"/>
              <a:gd name="T6" fmla="*/ 3177 w 8441"/>
              <a:gd name="T7" fmla="*/ 0 h 8160"/>
              <a:gd name="T8" fmla="*/ 1130 w 8441"/>
              <a:gd name="T9" fmla="*/ 848 h 8160"/>
              <a:gd name="T10" fmla="*/ 1130 w 8441"/>
              <a:gd name="T11" fmla="*/ 4944 h 8160"/>
              <a:gd name="T12" fmla="*/ 3177 w 8441"/>
              <a:gd name="T13" fmla="*/ 5792 h 8160"/>
              <a:gd name="T14" fmla="*/ 4538 w 8441"/>
              <a:gd name="T15" fmla="*/ 5454 h 8160"/>
              <a:gd name="T16" fmla="*/ 7072 w 8441"/>
              <a:gd name="T17" fmla="*/ 7988 h 8160"/>
              <a:gd name="T18" fmla="*/ 7486 w 8441"/>
              <a:gd name="T19" fmla="*/ 8160 h 8160"/>
              <a:gd name="T20" fmla="*/ 7901 w 8441"/>
              <a:gd name="T21" fmla="*/ 7988 h 8160"/>
              <a:gd name="T22" fmla="*/ 8270 w 8441"/>
              <a:gd name="T23" fmla="*/ 7620 h 8160"/>
              <a:gd name="T24" fmla="*/ 8441 w 8441"/>
              <a:gd name="T25" fmla="*/ 7205 h 8160"/>
              <a:gd name="T26" fmla="*/ 8270 w 8441"/>
              <a:gd name="T27" fmla="*/ 6791 h 8160"/>
              <a:gd name="T28" fmla="*/ 1793 w 8441"/>
              <a:gd name="T29" fmla="*/ 4281 h 8160"/>
              <a:gd name="T30" fmla="*/ 1793 w 8441"/>
              <a:gd name="T31" fmla="*/ 1511 h 8160"/>
              <a:gd name="T32" fmla="*/ 3177 w 8441"/>
              <a:gd name="T33" fmla="*/ 938 h 8160"/>
              <a:gd name="T34" fmla="*/ 4562 w 8441"/>
              <a:gd name="T35" fmla="*/ 1511 h 8160"/>
              <a:gd name="T36" fmla="*/ 4562 w 8441"/>
              <a:gd name="T37" fmla="*/ 4281 h 8160"/>
              <a:gd name="T38" fmla="*/ 3177 w 8441"/>
              <a:gd name="T39" fmla="*/ 4854 h 8160"/>
              <a:gd name="T40" fmla="*/ 1793 w 8441"/>
              <a:gd name="T41" fmla="*/ 4281 h 8160"/>
            </a:gdLst>
            <a:ahLst/>
            <a:cxnLst/>
            <a:rect l="0" t="0" r="r" b="b"/>
            <a:pathLst>
              <a:path w="8441" h="8160">
                <a:moveTo>
                  <a:pt x="8270" y="6791"/>
                </a:moveTo>
                <a:lnTo>
                  <a:pt x="5734" y="4255"/>
                </a:lnTo>
                <a:cubicBezTo>
                  <a:pt x="6316" y="3161"/>
                  <a:pt x="6146" y="1769"/>
                  <a:pt x="5225" y="848"/>
                </a:cubicBezTo>
                <a:cubicBezTo>
                  <a:pt x="4678" y="301"/>
                  <a:pt x="3951" y="0"/>
                  <a:pt x="3177" y="0"/>
                </a:cubicBezTo>
                <a:cubicBezTo>
                  <a:pt x="2404" y="0"/>
                  <a:pt x="1676" y="301"/>
                  <a:pt x="1130" y="848"/>
                </a:cubicBezTo>
                <a:cubicBezTo>
                  <a:pt x="0" y="1977"/>
                  <a:pt x="0" y="3815"/>
                  <a:pt x="1130" y="4944"/>
                </a:cubicBezTo>
                <a:cubicBezTo>
                  <a:pt x="1677" y="5491"/>
                  <a:pt x="2404" y="5792"/>
                  <a:pt x="3177" y="5792"/>
                </a:cubicBezTo>
                <a:cubicBezTo>
                  <a:pt x="3660" y="5792"/>
                  <a:pt x="4124" y="5675"/>
                  <a:pt x="4538" y="5454"/>
                </a:cubicBezTo>
                <a:lnTo>
                  <a:pt x="7072" y="7988"/>
                </a:lnTo>
                <a:cubicBezTo>
                  <a:pt x="7183" y="8099"/>
                  <a:pt x="7330" y="8160"/>
                  <a:pt x="7486" y="8160"/>
                </a:cubicBezTo>
                <a:cubicBezTo>
                  <a:pt x="7643" y="8160"/>
                  <a:pt x="7790" y="8099"/>
                  <a:pt x="7901" y="7988"/>
                </a:cubicBezTo>
                <a:lnTo>
                  <a:pt x="8270" y="7620"/>
                </a:lnTo>
                <a:cubicBezTo>
                  <a:pt x="8380" y="7509"/>
                  <a:pt x="8441" y="7362"/>
                  <a:pt x="8441" y="7205"/>
                </a:cubicBezTo>
                <a:cubicBezTo>
                  <a:pt x="8441" y="7049"/>
                  <a:pt x="8380" y="6901"/>
                  <a:pt x="8270" y="6791"/>
                </a:cubicBezTo>
                <a:close/>
                <a:moveTo>
                  <a:pt x="1793" y="4281"/>
                </a:moveTo>
                <a:cubicBezTo>
                  <a:pt x="1029" y="3517"/>
                  <a:pt x="1029" y="2275"/>
                  <a:pt x="1793" y="1511"/>
                </a:cubicBezTo>
                <a:cubicBezTo>
                  <a:pt x="2163" y="1142"/>
                  <a:pt x="2654" y="938"/>
                  <a:pt x="3177" y="938"/>
                </a:cubicBezTo>
                <a:cubicBezTo>
                  <a:pt x="3700" y="938"/>
                  <a:pt x="4192" y="1142"/>
                  <a:pt x="4562" y="1511"/>
                </a:cubicBezTo>
                <a:cubicBezTo>
                  <a:pt x="5325" y="2275"/>
                  <a:pt x="5325" y="3517"/>
                  <a:pt x="4562" y="4281"/>
                </a:cubicBezTo>
                <a:cubicBezTo>
                  <a:pt x="4192" y="4650"/>
                  <a:pt x="3700" y="4854"/>
                  <a:pt x="3177" y="4854"/>
                </a:cubicBezTo>
                <a:cubicBezTo>
                  <a:pt x="2654" y="4854"/>
                  <a:pt x="2163" y="4650"/>
                  <a:pt x="1793" y="4281"/>
                </a:cubicBezTo>
                <a:close/>
              </a:path>
            </a:pathLst>
          </a:cu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8378740" y="1211427"/>
            <a:ext cx="2046168" cy="530393"/>
          </a:xfrm>
          <a:prstGeom prst="roundRect">
            <a:avLst>
              <a:gd name="adj" fmla="val 8757"/>
            </a:avLst>
          </a:prstGeom>
          <a:solidFill>
            <a:schemeClr val="bg1"/>
          </a:solidFill>
          <a:ln w="19050" cap="sq">
            <a:solidFill>
              <a:schemeClr val="accent1">
                <a:lumMod val="60000"/>
                <a:lumOff val="40000"/>
              </a:schemeClr>
            </a:solidFill>
            <a:miter/>
          </a:ln>
          <a:effectLst>
            <a:outerShdw blurRad="317500" dist="190500" dir="3000000" algn="tl" rotWithShape="0">
              <a:schemeClr val="accent1">
                <a:alpha val="5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10057917" y="1211427"/>
            <a:ext cx="366991" cy="530393"/>
          </a:xfrm>
          <a:custGeom>
            <a:avLst/>
            <a:gdLst>
              <a:gd name="connsiteX0" fmla="*/ 0 w 900000"/>
              <a:gd name="connsiteY0" fmla="*/ 0 h 1631125"/>
              <a:gd name="connsiteX1" fmla="*/ 700531 w 900000"/>
              <a:gd name="connsiteY1" fmla="*/ 0 h 1631125"/>
              <a:gd name="connsiteX2" fmla="*/ 900000 w 900000"/>
              <a:gd name="connsiteY2" fmla="*/ 168003 h 1631125"/>
              <a:gd name="connsiteX3" fmla="*/ 900000 w 900000"/>
              <a:gd name="connsiteY3" fmla="*/ 791129 h 1631125"/>
              <a:gd name="connsiteX4" fmla="*/ 900000 w 900000"/>
              <a:gd name="connsiteY4" fmla="*/ 839997 h 1631125"/>
              <a:gd name="connsiteX5" fmla="*/ 900000 w 900000"/>
              <a:gd name="connsiteY5" fmla="*/ 1463122 h 1631125"/>
              <a:gd name="connsiteX6" fmla="*/ 700531 w 900000"/>
              <a:gd name="connsiteY6" fmla="*/ 1631125 h 1631125"/>
              <a:gd name="connsiteX7" fmla="*/ 0 w 900000"/>
              <a:gd name="connsiteY7" fmla="*/ 1631125 h 1631125"/>
              <a:gd name="connsiteX8" fmla="*/ 0 w 900000"/>
              <a:gd name="connsiteY8" fmla="*/ 1008000 h 1631125"/>
              <a:gd name="connsiteX9" fmla="*/ 0 w 900000"/>
              <a:gd name="connsiteY9" fmla="*/ 623125 h 1631125"/>
            </a:gdLst>
            <a:ahLst/>
            <a:cxnLst/>
            <a:rect l="l" t="t" r="r" b="b"/>
            <a:pathLst>
              <a:path w="900000" h="1631125">
                <a:moveTo>
                  <a:pt x="0" y="0"/>
                </a:moveTo>
                <a:lnTo>
                  <a:pt x="700531" y="0"/>
                </a:lnTo>
                <a:cubicBezTo>
                  <a:pt x="810694" y="0"/>
                  <a:pt x="900000" y="75218"/>
                  <a:pt x="900000" y="168003"/>
                </a:cubicBezTo>
                <a:lnTo>
                  <a:pt x="900000" y="791129"/>
                </a:lnTo>
                <a:lnTo>
                  <a:pt x="900000" y="839997"/>
                </a:lnTo>
                <a:lnTo>
                  <a:pt x="900000" y="1463122"/>
                </a:lnTo>
                <a:cubicBezTo>
                  <a:pt x="900000" y="1555907"/>
                  <a:pt x="810694" y="1631125"/>
                  <a:pt x="700531" y="1631125"/>
                </a:cubicBezTo>
                <a:lnTo>
                  <a:pt x="0" y="1631125"/>
                </a:lnTo>
                <a:lnTo>
                  <a:pt x="0" y="1008000"/>
                </a:lnTo>
                <a:lnTo>
                  <a:pt x="0" y="623125"/>
                </a:lnTo>
                <a:close/>
              </a:path>
            </a:pathLst>
          </a:custGeom>
          <a:solidFill>
            <a:schemeClr val="accent1">
              <a:lumMod val="60000"/>
              <a:lumOff val="40000"/>
            </a:schemeClr>
          </a:solidFill>
          <a:ln w="38100" cap="sq">
            <a:noFill/>
            <a:miter/>
          </a:ln>
          <a:effectLst>
            <a:outerShdw blurRad="127000" dist="38100" dir="2700000" algn="tl" rotWithShape="0">
              <a:schemeClr val="accent1">
                <a:alpha val="20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8598137" y="5326671"/>
            <a:ext cx="3676848" cy="530393"/>
          </a:xfrm>
          <a:prstGeom prst="roundRect">
            <a:avLst>
              <a:gd name="adj" fmla="val 8757"/>
            </a:avLst>
          </a:prstGeom>
          <a:solidFill>
            <a:schemeClr val="bg1"/>
          </a:solidFill>
          <a:ln w="19050" cap="sq">
            <a:solidFill>
              <a:schemeClr val="accent1">
                <a:lumMod val="20000"/>
                <a:lumOff val="80000"/>
              </a:schemeClr>
            </a:solidFill>
            <a:miter/>
          </a:ln>
          <a:effectLst>
            <a:outerShdw blurRad="317500" dist="190500" dir="3000000" algn="tl" rotWithShape="0">
              <a:schemeClr val="accent1">
                <a:alpha val="5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1907994" y="5326671"/>
            <a:ext cx="366991" cy="530393"/>
          </a:xfrm>
          <a:custGeom>
            <a:avLst/>
            <a:gdLst>
              <a:gd name="connsiteX0" fmla="*/ 0 w 900000"/>
              <a:gd name="connsiteY0" fmla="*/ 0 h 1631125"/>
              <a:gd name="connsiteX1" fmla="*/ 700531 w 900000"/>
              <a:gd name="connsiteY1" fmla="*/ 0 h 1631125"/>
              <a:gd name="connsiteX2" fmla="*/ 900000 w 900000"/>
              <a:gd name="connsiteY2" fmla="*/ 168003 h 1631125"/>
              <a:gd name="connsiteX3" fmla="*/ 900000 w 900000"/>
              <a:gd name="connsiteY3" fmla="*/ 791129 h 1631125"/>
              <a:gd name="connsiteX4" fmla="*/ 900000 w 900000"/>
              <a:gd name="connsiteY4" fmla="*/ 839997 h 1631125"/>
              <a:gd name="connsiteX5" fmla="*/ 900000 w 900000"/>
              <a:gd name="connsiteY5" fmla="*/ 1463122 h 1631125"/>
              <a:gd name="connsiteX6" fmla="*/ 700531 w 900000"/>
              <a:gd name="connsiteY6" fmla="*/ 1631125 h 1631125"/>
              <a:gd name="connsiteX7" fmla="*/ 0 w 900000"/>
              <a:gd name="connsiteY7" fmla="*/ 1631125 h 1631125"/>
              <a:gd name="connsiteX8" fmla="*/ 0 w 900000"/>
              <a:gd name="connsiteY8" fmla="*/ 1008000 h 1631125"/>
              <a:gd name="connsiteX9" fmla="*/ 0 w 900000"/>
              <a:gd name="connsiteY9" fmla="*/ 623125 h 1631125"/>
            </a:gdLst>
            <a:ahLst/>
            <a:cxnLst/>
            <a:rect l="l" t="t" r="r" b="b"/>
            <a:pathLst>
              <a:path w="900000" h="1631125">
                <a:moveTo>
                  <a:pt x="0" y="0"/>
                </a:moveTo>
                <a:lnTo>
                  <a:pt x="700531" y="0"/>
                </a:lnTo>
                <a:cubicBezTo>
                  <a:pt x="810694" y="0"/>
                  <a:pt x="900000" y="75218"/>
                  <a:pt x="900000" y="168003"/>
                </a:cubicBezTo>
                <a:lnTo>
                  <a:pt x="900000" y="791129"/>
                </a:lnTo>
                <a:lnTo>
                  <a:pt x="900000" y="839997"/>
                </a:lnTo>
                <a:lnTo>
                  <a:pt x="900000" y="1463122"/>
                </a:lnTo>
                <a:cubicBezTo>
                  <a:pt x="900000" y="1555907"/>
                  <a:pt x="810694" y="1631125"/>
                  <a:pt x="700531" y="1631125"/>
                </a:cubicBezTo>
                <a:lnTo>
                  <a:pt x="0" y="1631125"/>
                </a:lnTo>
                <a:lnTo>
                  <a:pt x="0" y="1008000"/>
                </a:lnTo>
                <a:lnTo>
                  <a:pt x="0" y="623125"/>
                </a:lnTo>
                <a:close/>
              </a:path>
            </a:pathLst>
          </a:custGeom>
          <a:solidFill>
            <a:schemeClr val="accent1">
              <a:lumMod val="20000"/>
              <a:lumOff val="80000"/>
            </a:schemeClr>
          </a:solidFill>
          <a:ln w="38100" cap="sq">
            <a:noFill/>
            <a:miter/>
          </a:ln>
          <a:effectLst>
            <a:outerShdw blurRad="127000" dist="38100" dir="2700000" algn="tl" rotWithShape="0">
              <a:schemeClr val="accent1">
                <a:alpha val="20000"/>
              </a:schemeClr>
            </a:outerShdw>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639268" y="5661153"/>
            <a:ext cx="1511578" cy="391820"/>
          </a:xfrm>
          <a:prstGeom prst="roundRect">
            <a:avLst>
              <a:gd name="adj" fmla="val 8757"/>
            </a:avLst>
          </a:prstGeom>
          <a:solidFill>
            <a:schemeClr val="bg1"/>
          </a:solidFill>
          <a:ln w="19050" cap="sq">
            <a:solidFill>
              <a:schemeClr val="accent1">
                <a:lumMod val="20000"/>
                <a:lumOff val="80000"/>
              </a:schemeClr>
            </a:solidFill>
            <a:miter/>
          </a:ln>
          <a:effectLst>
            <a:outerShdw blurRad="317500" dist="190500" dir="3000000" algn="tl" rotWithShape="0">
              <a:schemeClr val="accent1">
                <a:alpha val="5000"/>
              </a:schemeClr>
            </a:outerShdw>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1879737" y="5661153"/>
            <a:ext cx="271109" cy="391820"/>
          </a:xfrm>
          <a:custGeom>
            <a:avLst/>
            <a:gdLst>
              <a:gd name="connsiteX0" fmla="*/ 0 w 900000"/>
              <a:gd name="connsiteY0" fmla="*/ 0 h 1631125"/>
              <a:gd name="connsiteX1" fmla="*/ 700531 w 900000"/>
              <a:gd name="connsiteY1" fmla="*/ 0 h 1631125"/>
              <a:gd name="connsiteX2" fmla="*/ 900000 w 900000"/>
              <a:gd name="connsiteY2" fmla="*/ 168003 h 1631125"/>
              <a:gd name="connsiteX3" fmla="*/ 900000 w 900000"/>
              <a:gd name="connsiteY3" fmla="*/ 791129 h 1631125"/>
              <a:gd name="connsiteX4" fmla="*/ 900000 w 900000"/>
              <a:gd name="connsiteY4" fmla="*/ 839997 h 1631125"/>
              <a:gd name="connsiteX5" fmla="*/ 900000 w 900000"/>
              <a:gd name="connsiteY5" fmla="*/ 1463122 h 1631125"/>
              <a:gd name="connsiteX6" fmla="*/ 700531 w 900000"/>
              <a:gd name="connsiteY6" fmla="*/ 1631125 h 1631125"/>
              <a:gd name="connsiteX7" fmla="*/ 0 w 900000"/>
              <a:gd name="connsiteY7" fmla="*/ 1631125 h 1631125"/>
              <a:gd name="connsiteX8" fmla="*/ 0 w 900000"/>
              <a:gd name="connsiteY8" fmla="*/ 1008000 h 1631125"/>
              <a:gd name="connsiteX9" fmla="*/ 0 w 900000"/>
              <a:gd name="connsiteY9" fmla="*/ 623125 h 1631125"/>
            </a:gdLst>
            <a:ahLst/>
            <a:cxnLst/>
            <a:rect l="l" t="t" r="r" b="b"/>
            <a:pathLst>
              <a:path w="900000" h="1631125">
                <a:moveTo>
                  <a:pt x="0" y="0"/>
                </a:moveTo>
                <a:lnTo>
                  <a:pt x="700531" y="0"/>
                </a:lnTo>
                <a:cubicBezTo>
                  <a:pt x="810694" y="0"/>
                  <a:pt x="900000" y="75218"/>
                  <a:pt x="900000" y="168003"/>
                </a:cubicBezTo>
                <a:lnTo>
                  <a:pt x="900000" y="791129"/>
                </a:lnTo>
                <a:lnTo>
                  <a:pt x="900000" y="839997"/>
                </a:lnTo>
                <a:lnTo>
                  <a:pt x="900000" y="1463122"/>
                </a:lnTo>
                <a:cubicBezTo>
                  <a:pt x="900000" y="1555907"/>
                  <a:pt x="810694" y="1631125"/>
                  <a:pt x="700531" y="1631125"/>
                </a:cubicBezTo>
                <a:lnTo>
                  <a:pt x="0" y="1631125"/>
                </a:lnTo>
                <a:lnTo>
                  <a:pt x="0" y="1008000"/>
                </a:lnTo>
                <a:lnTo>
                  <a:pt x="0" y="623125"/>
                </a:lnTo>
                <a:close/>
              </a:path>
            </a:pathLst>
          </a:custGeom>
          <a:solidFill>
            <a:schemeClr val="accent1">
              <a:lumMod val="20000"/>
              <a:lumOff val="80000"/>
            </a:schemeClr>
          </a:solidFill>
          <a:ln w="38100" cap="sq">
            <a:noFill/>
            <a:miter/>
          </a:ln>
          <a:effectLst>
            <a:outerShdw blurRad="127000" dist="38100" dir="2700000" algn="tl" rotWithShape="0">
              <a:schemeClr val="accent1">
                <a:alpha val="20000"/>
              </a:schemeClr>
            </a:outerShdw>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684990" y="449580"/>
            <a:ext cx="73456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1151820" y="543240"/>
            <a:ext cx="65690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CPU与外设综合下板</a:t>
            </a:r>
            <a:endParaRPr kumimoji="1" lang="zh-CN" altLang="en-US"/>
          </a:p>
        </p:txBody>
      </p:sp>
      <p:sp>
        <p:nvSpPr>
          <p:cNvPr id="11" name="标题 1"/>
          <p:cNvSpPr txBox="1"/>
          <p:nvPr/>
        </p:nvSpPr>
        <p:spPr>
          <a:xfrm>
            <a:off x="445040" y="5172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rot="13500000">
            <a:off x="1046721" y="1497931"/>
            <a:ext cx="97447" cy="97447"/>
          </a:xfrm>
          <a:prstGeom prst="rtTriangle">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1274730" y="1356155"/>
            <a:ext cx="4673600" cy="381000"/>
          </a:xfrm>
          <a:prstGeom prst="rect">
            <a:avLst/>
          </a:prstGeom>
          <a:solidFill>
            <a:srgbClr val="FFFFFF">
              <a:alpha val="100000"/>
            </a:srgbClr>
          </a:solidFill>
          <a:ln>
            <a:noFill/>
          </a:ln>
        </p:spPr>
        <p:txBody>
          <a:bodyPr vert="horz" wrap="square" lIns="0" tIns="0" rIns="0" bIns="0" rtlCol="0" anchor="t">
            <a:spAutoFit/>
          </a:bodyPr>
          <a:lstStyle/>
          <a:p>
            <a:pPr algn="l"/>
            <a:r>
              <a:rPr kumimoji="1" lang="en-US" altLang="zh-CN" sz="2500" b="1">
                <a:ln w="12700">
                  <a:noFill/>
                </a:ln>
                <a:solidFill>
                  <a:srgbClr val="262626">
                    <a:alpha val="100000"/>
                  </a:srgbClr>
                </a:solidFill>
                <a:latin typeface="OPPOSans R"/>
                <a:ea typeface="OPPOSans R"/>
                <a:cs typeface="OPPOSans R"/>
              </a:rPr>
              <a:t>音乐播放器下板演示视频</a:t>
            </a: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25915" y="5589009"/>
            <a:ext cx="7347132" cy="1268991"/>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alpha val="45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rot="10800000">
            <a:off x="9763022" y="0"/>
            <a:ext cx="2428978" cy="2428332"/>
          </a:xfrm>
          <a:custGeom>
            <a:avLst/>
            <a:gdLst>
              <a:gd name="connsiteX0" fmla="*/ 627956 w 2428978"/>
              <a:gd name="connsiteY0" fmla="*/ 14015 h 2428332"/>
              <a:gd name="connsiteX1" fmla="*/ 624452 w 2428978"/>
              <a:gd name="connsiteY1" fmla="*/ 10511 h 2428332"/>
              <a:gd name="connsiteX2" fmla="*/ 627956 w 2428978"/>
              <a:gd name="connsiteY2" fmla="*/ 7007 h 2428332"/>
              <a:gd name="connsiteX3" fmla="*/ 631460 w 2428978"/>
              <a:gd name="connsiteY3" fmla="*/ 10511 h 2428332"/>
              <a:gd name="connsiteX4" fmla="*/ 627956 w 2428978"/>
              <a:gd name="connsiteY4" fmla="*/ 14015 h 2428332"/>
              <a:gd name="connsiteX5" fmla="*/ 32288 w 2428978"/>
              <a:gd name="connsiteY5" fmla="*/ 21023 h 2428332"/>
              <a:gd name="connsiteX6" fmla="*/ 21776 w 2428978"/>
              <a:gd name="connsiteY6" fmla="*/ 10511 h 2428332"/>
              <a:gd name="connsiteX7" fmla="*/ 32288 w 2428978"/>
              <a:gd name="connsiteY7" fmla="*/ 0 h 2428332"/>
              <a:gd name="connsiteX8" fmla="*/ 42800 w 2428978"/>
              <a:gd name="connsiteY8" fmla="*/ 10511 h 2428332"/>
              <a:gd name="connsiteX9" fmla="*/ 32288 w 2428978"/>
              <a:gd name="connsiteY9" fmla="*/ 21023 h 2428332"/>
              <a:gd name="connsiteX10" fmla="*/ 1223625 w 2428978"/>
              <a:gd name="connsiteY10" fmla="*/ 613186 h 2428332"/>
              <a:gd name="connsiteX11" fmla="*/ 1216617 w 2428978"/>
              <a:gd name="connsiteY11" fmla="*/ 606178 h 2428332"/>
              <a:gd name="connsiteX12" fmla="*/ 1223625 w 2428978"/>
              <a:gd name="connsiteY12" fmla="*/ 599170 h 2428332"/>
              <a:gd name="connsiteX13" fmla="*/ 1230633 w 2428978"/>
              <a:gd name="connsiteY13" fmla="*/ 606178 h 2428332"/>
              <a:gd name="connsiteX14" fmla="*/ 1223625 w 2428978"/>
              <a:gd name="connsiteY14" fmla="*/ 613186 h 2428332"/>
              <a:gd name="connsiteX15" fmla="*/ 627957 w 2428978"/>
              <a:gd name="connsiteY15" fmla="*/ 630707 h 2428332"/>
              <a:gd name="connsiteX16" fmla="*/ 599925 w 2428978"/>
              <a:gd name="connsiteY16" fmla="*/ 604426 h 2428332"/>
              <a:gd name="connsiteX17" fmla="*/ 627957 w 2428978"/>
              <a:gd name="connsiteY17" fmla="*/ 578146 h 2428332"/>
              <a:gd name="connsiteX18" fmla="*/ 655989 w 2428978"/>
              <a:gd name="connsiteY18" fmla="*/ 604426 h 2428332"/>
              <a:gd name="connsiteX19" fmla="*/ 627957 w 2428978"/>
              <a:gd name="connsiteY19" fmla="*/ 630707 h 2428332"/>
              <a:gd name="connsiteX20" fmla="*/ 32288 w 2428978"/>
              <a:gd name="connsiteY20" fmla="*/ 648225 h 2428332"/>
              <a:gd name="connsiteX21" fmla="*/ 2556 w 2428978"/>
              <a:gd name="connsiteY21" fmla="*/ 635397 h 2428332"/>
              <a:gd name="connsiteX22" fmla="*/ 0 w 2428978"/>
              <a:gd name="connsiteY22" fmla="*/ 628968 h 2428332"/>
              <a:gd name="connsiteX23" fmla="*/ 0 w 2428978"/>
              <a:gd name="connsiteY23" fmla="*/ 579882 h 2428332"/>
              <a:gd name="connsiteX24" fmla="*/ 2556 w 2428978"/>
              <a:gd name="connsiteY24" fmla="*/ 573454 h 2428332"/>
              <a:gd name="connsiteX25" fmla="*/ 32288 w 2428978"/>
              <a:gd name="connsiteY25" fmla="*/ 560625 h 2428332"/>
              <a:gd name="connsiteX26" fmla="*/ 74335 w 2428978"/>
              <a:gd name="connsiteY26" fmla="*/ 604426 h 2428332"/>
              <a:gd name="connsiteX27" fmla="*/ 32288 w 2428978"/>
              <a:gd name="connsiteY27" fmla="*/ 648225 h 2428332"/>
              <a:gd name="connsiteX28" fmla="*/ 1819293 w 2428978"/>
              <a:gd name="connsiteY28" fmla="*/ 1208864 h 2428332"/>
              <a:gd name="connsiteX29" fmla="*/ 1812285 w 2428978"/>
              <a:gd name="connsiteY29" fmla="*/ 1201856 h 2428332"/>
              <a:gd name="connsiteX30" fmla="*/ 1819293 w 2428978"/>
              <a:gd name="connsiteY30" fmla="*/ 1194848 h 2428332"/>
              <a:gd name="connsiteX31" fmla="*/ 1826301 w 2428978"/>
              <a:gd name="connsiteY31" fmla="*/ 1201856 h 2428332"/>
              <a:gd name="connsiteX32" fmla="*/ 1819293 w 2428978"/>
              <a:gd name="connsiteY32" fmla="*/ 1208864 h 2428332"/>
              <a:gd name="connsiteX33" fmla="*/ 1223626 w 2428978"/>
              <a:gd name="connsiteY33" fmla="*/ 1233393 h 2428332"/>
              <a:gd name="connsiteX34" fmla="*/ 1192089 w 2428978"/>
              <a:gd name="connsiteY34" fmla="*/ 1201856 h 2428332"/>
              <a:gd name="connsiteX35" fmla="*/ 1223626 w 2428978"/>
              <a:gd name="connsiteY35" fmla="*/ 1170319 h 2428332"/>
              <a:gd name="connsiteX36" fmla="*/ 1255161 w 2428978"/>
              <a:gd name="connsiteY36" fmla="*/ 1201856 h 2428332"/>
              <a:gd name="connsiteX37" fmla="*/ 1223626 w 2428978"/>
              <a:gd name="connsiteY37" fmla="*/ 1233393 h 2428332"/>
              <a:gd name="connsiteX38" fmla="*/ 627956 w 2428978"/>
              <a:gd name="connsiteY38" fmla="*/ 1254416 h 2428332"/>
              <a:gd name="connsiteX39" fmla="*/ 571893 w 2428978"/>
              <a:gd name="connsiteY39" fmla="*/ 1200104 h 2428332"/>
              <a:gd name="connsiteX40" fmla="*/ 627956 w 2428978"/>
              <a:gd name="connsiteY40" fmla="*/ 1145792 h 2428332"/>
              <a:gd name="connsiteX41" fmla="*/ 684019 w 2428978"/>
              <a:gd name="connsiteY41" fmla="*/ 1200104 h 2428332"/>
              <a:gd name="connsiteX42" fmla="*/ 627956 w 2428978"/>
              <a:gd name="connsiteY42" fmla="*/ 1254416 h 2428332"/>
              <a:gd name="connsiteX43" fmla="*/ 32288 w 2428978"/>
              <a:gd name="connsiteY43" fmla="*/ 1275441 h 2428332"/>
              <a:gd name="connsiteX44" fmla="*/ 3646 w 2428978"/>
              <a:gd name="connsiteY44" fmla="*/ 1269658 h 2428332"/>
              <a:gd name="connsiteX45" fmla="*/ 0 w 2428978"/>
              <a:gd name="connsiteY45" fmla="*/ 1267200 h 2428332"/>
              <a:gd name="connsiteX46" fmla="*/ 0 w 2428978"/>
              <a:gd name="connsiteY46" fmla="*/ 1136513 h 2428332"/>
              <a:gd name="connsiteX47" fmla="*/ 3646 w 2428978"/>
              <a:gd name="connsiteY47" fmla="*/ 1134055 h 2428332"/>
              <a:gd name="connsiteX48" fmla="*/ 32288 w 2428978"/>
              <a:gd name="connsiteY48" fmla="*/ 1128272 h 2428332"/>
              <a:gd name="connsiteX49" fmla="*/ 105871 w 2428978"/>
              <a:gd name="connsiteY49" fmla="*/ 1201856 h 2428332"/>
              <a:gd name="connsiteX50" fmla="*/ 32288 w 2428978"/>
              <a:gd name="connsiteY50" fmla="*/ 1275441 h 2428332"/>
              <a:gd name="connsiteX51" fmla="*/ 2414961 w 2428978"/>
              <a:gd name="connsiteY51" fmla="*/ 1801032 h 2428332"/>
              <a:gd name="connsiteX52" fmla="*/ 2411457 w 2428978"/>
              <a:gd name="connsiteY52" fmla="*/ 1797529 h 2428332"/>
              <a:gd name="connsiteX53" fmla="*/ 2414961 w 2428978"/>
              <a:gd name="connsiteY53" fmla="*/ 1794025 h 2428332"/>
              <a:gd name="connsiteX54" fmla="*/ 2418465 w 2428978"/>
              <a:gd name="connsiteY54" fmla="*/ 1797529 h 2428332"/>
              <a:gd name="connsiteX55" fmla="*/ 2414961 w 2428978"/>
              <a:gd name="connsiteY55" fmla="*/ 1801032 h 2428332"/>
              <a:gd name="connsiteX56" fmla="*/ 1817541 w 2428978"/>
              <a:gd name="connsiteY56" fmla="*/ 1822057 h 2428332"/>
              <a:gd name="connsiteX57" fmla="*/ 1791261 w 2428978"/>
              <a:gd name="connsiteY57" fmla="*/ 1795777 h 2428332"/>
              <a:gd name="connsiteX58" fmla="*/ 1817541 w 2428978"/>
              <a:gd name="connsiteY58" fmla="*/ 1769497 h 2428332"/>
              <a:gd name="connsiteX59" fmla="*/ 1843821 w 2428978"/>
              <a:gd name="connsiteY59" fmla="*/ 1795777 h 2428332"/>
              <a:gd name="connsiteX60" fmla="*/ 1817541 w 2428978"/>
              <a:gd name="connsiteY60" fmla="*/ 1822057 h 2428332"/>
              <a:gd name="connsiteX61" fmla="*/ 1221873 w 2428978"/>
              <a:gd name="connsiteY61" fmla="*/ 1850088 h 2428332"/>
              <a:gd name="connsiteX62" fmla="*/ 1167561 w 2428978"/>
              <a:gd name="connsiteY62" fmla="*/ 1795777 h 2428332"/>
              <a:gd name="connsiteX63" fmla="*/ 1221873 w 2428978"/>
              <a:gd name="connsiteY63" fmla="*/ 1741467 h 2428332"/>
              <a:gd name="connsiteX64" fmla="*/ 1276183 w 2428978"/>
              <a:gd name="connsiteY64" fmla="*/ 1795777 h 2428332"/>
              <a:gd name="connsiteX65" fmla="*/ 1221873 w 2428978"/>
              <a:gd name="connsiteY65" fmla="*/ 1850088 h 2428332"/>
              <a:gd name="connsiteX66" fmla="*/ 627957 w 2428978"/>
              <a:gd name="connsiteY66" fmla="*/ 1878119 h 2428332"/>
              <a:gd name="connsiteX67" fmla="*/ 547366 w 2428978"/>
              <a:gd name="connsiteY67" fmla="*/ 1797529 h 2428332"/>
              <a:gd name="connsiteX68" fmla="*/ 627957 w 2428978"/>
              <a:gd name="connsiteY68" fmla="*/ 1716940 h 2428332"/>
              <a:gd name="connsiteX69" fmla="*/ 708548 w 2428978"/>
              <a:gd name="connsiteY69" fmla="*/ 1797529 h 2428332"/>
              <a:gd name="connsiteX70" fmla="*/ 627957 w 2428978"/>
              <a:gd name="connsiteY70" fmla="*/ 1878119 h 2428332"/>
              <a:gd name="connsiteX71" fmla="*/ 32288 w 2428978"/>
              <a:gd name="connsiteY71" fmla="*/ 1899142 h 2428332"/>
              <a:gd name="connsiteX72" fmla="*/ 0 w 2428978"/>
              <a:gd name="connsiteY72" fmla="*/ 1892623 h 2428332"/>
              <a:gd name="connsiteX73" fmla="*/ 0 w 2428978"/>
              <a:gd name="connsiteY73" fmla="*/ 1702436 h 2428332"/>
              <a:gd name="connsiteX74" fmla="*/ 32288 w 2428978"/>
              <a:gd name="connsiteY74" fmla="*/ 1695917 h 2428332"/>
              <a:gd name="connsiteX75" fmla="*/ 133902 w 2428978"/>
              <a:gd name="connsiteY75" fmla="*/ 1797530 h 2428332"/>
              <a:gd name="connsiteX76" fmla="*/ 32288 w 2428978"/>
              <a:gd name="connsiteY76" fmla="*/ 1899142 h 2428332"/>
              <a:gd name="connsiteX77" fmla="*/ 2414961 w 2428978"/>
              <a:gd name="connsiteY77" fmla="*/ 2407201 h 2428332"/>
              <a:gd name="connsiteX78" fmla="*/ 2400945 w 2428978"/>
              <a:gd name="connsiteY78" fmla="*/ 2393185 h 2428332"/>
              <a:gd name="connsiteX79" fmla="*/ 2414961 w 2428978"/>
              <a:gd name="connsiteY79" fmla="*/ 2379169 h 2428332"/>
              <a:gd name="connsiteX80" fmla="*/ 2428978 w 2428978"/>
              <a:gd name="connsiteY80" fmla="*/ 2393185 h 2428332"/>
              <a:gd name="connsiteX81" fmla="*/ 2414961 w 2428978"/>
              <a:gd name="connsiteY81" fmla="*/ 2407201 h 2428332"/>
              <a:gd name="connsiteX82" fmla="*/ 154383 w 2428978"/>
              <a:gd name="connsiteY82" fmla="*/ 2428332 h 2428332"/>
              <a:gd name="connsiteX83" fmla="*/ 0 w 2428978"/>
              <a:gd name="connsiteY83" fmla="*/ 2428332 h 2428332"/>
              <a:gd name="connsiteX84" fmla="*/ 0 w 2428978"/>
              <a:gd name="connsiteY84" fmla="*/ 2269972 h 2428332"/>
              <a:gd name="connsiteX85" fmla="*/ 32288 w 2428978"/>
              <a:gd name="connsiteY85" fmla="*/ 2263542 h 2428332"/>
              <a:gd name="connsiteX86" fmla="*/ 161934 w 2428978"/>
              <a:gd name="connsiteY86" fmla="*/ 2391434 h 2428332"/>
              <a:gd name="connsiteX87" fmla="*/ 722474 w 2428978"/>
              <a:gd name="connsiteY87" fmla="*/ 2428332 h 2428332"/>
              <a:gd name="connsiteX88" fmla="*/ 533438 w 2428978"/>
              <a:gd name="connsiteY88" fmla="*/ 2428332 h 2428332"/>
              <a:gd name="connsiteX89" fmla="*/ 526342 w 2428978"/>
              <a:gd name="connsiteY89" fmla="*/ 2393185 h 2428332"/>
              <a:gd name="connsiteX90" fmla="*/ 627956 w 2428978"/>
              <a:gd name="connsiteY90" fmla="*/ 2291572 h 2428332"/>
              <a:gd name="connsiteX91" fmla="*/ 729570 w 2428978"/>
              <a:gd name="connsiteY91" fmla="*/ 2393185 h 2428332"/>
              <a:gd name="connsiteX92" fmla="*/ 1287041 w 2428978"/>
              <a:gd name="connsiteY92" fmla="*/ 2428332 h 2428332"/>
              <a:gd name="connsiteX93" fmla="*/ 1160210 w 2428978"/>
              <a:gd name="connsiteY93" fmla="*/ 2428332 h 2428332"/>
              <a:gd name="connsiteX94" fmla="*/ 1155825 w 2428978"/>
              <a:gd name="connsiteY94" fmla="*/ 2421828 h 2428332"/>
              <a:gd name="connsiteX95" fmla="*/ 1150042 w 2428978"/>
              <a:gd name="connsiteY95" fmla="*/ 2393186 h 2428332"/>
              <a:gd name="connsiteX96" fmla="*/ 1223626 w 2428978"/>
              <a:gd name="connsiteY96" fmla="*/ 2319604 h 2428332"/>
              <a:gd name="connsiteX97" fmla="*/ 1297208 w 2428978"/>
              <a:gd name="connsiteY97" fmla="*/ 2393186 h 2428332"/>
              <a:gd name="connsiteX98" fmla="*/ 1291426 w 2428978"/>
              <a:gd name="connsiteY98" fmla="*/ 2421828 h 2428332"/>
              <a:gd name="connsiteX99" fmla="*/ 1834201 w 2428978"/>
              <a:gd name="connsiteY99" fmla="*/ 2428332 h 2428332"/>
              <a:gd name="connsiteX100" fmla="*/ 1800879 w 2428978"/>
              <a:gd name="connsiteY100" fmla="*/ 2428332 h 2428332"/>
              <a:gd name="connsiteX101" fmla="*/ 1786569 w 2428978"/>
              <a:gd name="connsiteY101" fmla="*/ 2422404 h 2428332"/>
              <a:gd name="connsiteX102" fmla="*/ 1773741 w 2428978"/>
              <a:gd name="connsiteY102" fmla="*/ 2391433 h 2428332"/>
              <a:gd name="connsiteX103" fmla="*/ 1817540 w 2428978"/>
              <a:gd name="connsiteY103" fmla="*/ 2347634 h 2428332"/>
              <a:gd name="connsiteX104" fmla="*/ 1861339 w 2428978"/>
              <a:gd name="connsiteY104" fmla="*/ 2391433 h 2428332"/>
              <a:gd name="connsiteX105" fmla="*/ 1848511 w 2428978"/>
              <a:gd name="connsiteY105" fmla="*/ 2422404 h 2428332"/>
            </a:gdLst>
            <a:ahLst/>
            <a:cxnLst/>
            <a:rect l="l" t="t" r="r" b="b"/>
            <a:pathLst>
              <a:path w="2428978" h="2428332">
                <a:moveTo>
                  <a:pt x="627956" y="14015"/>
                </a:moveTo>
                <a:cubicBezTo>
                  <a:pt x="626021" y="14015"/>
                  <a:pt x="624452" y="12446"/>
                  <a:pt x="624452" y="10511"/>
                </a:cubicBezTo>
                <a:cubicBezTo>
                  <a:pt x="624452" y="8576"/>
                  <a:pt x="626021" y="7007"/>
                  <a:pt x="627956" y="7007"/>
                </a:cubicBezTo>
                <a:cubicBezTo>
                  <a:pt x="629891" y="7007"/>
                  <a:pt x="631460" y="8576"/>
                  <a:pt x="631460" y="10511"/>
                </a:cubicBezTo>
                <a:cubicBezTo>
                  <a:pt x="631460" y="12446"/>
                  <a:pt x="629891" y="14015"/>
                  <a:pt x="627956" y="14015"/>
                </a:cubicBezTo>
                <a:close/>
                <a:moveTo>
                  <a:pt x="32288" y="21023"/>
                </a:moveTo>
                <a:cubicBezTo>
                  <a:pt x="26482" y="21023"/>
                  <a:pt x="21776" y="16317"/>
                  <a:pt x="21776" y="10511"/>
                </a:cubicBezTo>
                <a:cubicBezTo>
                  <a:pt x="21776" y="4705"/>
                  <a:pt x="26482" y="0"/>
                  <a:pt x="32288" y="0"/>
                </a:cubicBezTo>
                <a:cubicBezTo>
                  <a:pt x="38094" y="0"/>
                  <a:pt x="42800" y="4705"/>
                  <a:pt x="42800" y="10511"/>
                </a:cubicBezTo>
                <a:cubicBezTo>
                  <a:pt x="42800" y="16317"/>
                  <a:pt x="38094" y="21023"/>
                  <a:pt x="32288" y="21023"/>
                </a:cubicBezTo>
                <a:close/>
                <a:moveTo>
                  <a:pt x="1223625" y="613186"/>
                </a:moveTo>
                <a:cubicBezTo>
                  <a:pt x="1219754" y="613186"/>
                  <a:pt x="1216617" y="610048"/>
                  <a:pt x="1216617" y="606178"/>
                </a:cubicBezTo>
                <a:cubicBezTo>
                  <a:pt x="1216617" y="602308"/>
                  <a:pt x="1219754" y="599170"/>
                  <a:pt x="1223625" y="599170"/>
                </a:cubicBezTo>
                <a:cubicBezTo>
                  <a:pt x="1227495" y="599170"/>
                  <a:pt x="1230633" y="602308"/>
                  <a:pt x="1230633" y="606178"/>
                </a:cubicBezTo>
                <a:cubicBezTo>
                  <a:pt x="1230633" y="610048"/>
                  <a:pt x="1227495" y="613186"/>
                  <a:pt x="1223625" y="613186"/>
                </a:cubicBezTo>
                <a:close/>
                <a:moveTo>
                  <a:pt x="627957" y="630707"/>
                </a:moveTo>
                <a:cubicBezTo>
                  <a:pt x="612475" y="630707"/>
                  <a:pt x="599925" y="618941"/>
                  <a:pt x="599925" y="604426"/>
                </a:cubicBezTo>
                <a:cubicBezTo>
                  <a:pt x="599925" y="589912"/>
                  <a:pt x="612475" y="578146"/>
                  <a:pt x="627957" y="578146"/>
                </a:cubicBezTo>
                <a:cubicBezTo>
                  <a:pt x="643439" y="578146"/>
                  <a:pt x="655989" y="589912"/>
                  <a:pt x="655989" y="604426"/>
                </a:cubicBezTo>
                <a:cubicBezTo>
                  <a:pt x="655989" y="618941"/>
                  <a:pt x="643439" y="630707"/>
                  <a:pt x="627957" y="630707"/>
                </a:cubicBezTo>
                <a:close/>
                <a:moveTo>
                  <a:pt x="32288" y="648225"/>
                </a:moveTo>
                <a:cubicBezTo>
                  <a:pt x="20677" y="648225"/>
                  <a:pt x="10165" y="643323"/>
                  <a:pt x="2556" y="635397"/>
                </a:cubicBezTo>
                <a:lnTo>
                  <a:pt x="0" y="628968"/>
                </a:lnTo>
                <a:lnTo>
                  <a:pt x="0" y="579882"/>
                </a:lnTo>
                <a:lnTo>
                  <a:pt x="2556" y="573454"/>
                </a:lnTo>
                <a:cubicBezTo>
                  <a:pt x="10165" y="565527"/>
                  <a:pt x="20677" y="560625"/>
                  <a:pt x="32288" y="560625"/>
                </a:cubicBezTo>
                <a:cubicBezTo>
                  <a:pt x="55510" y="560625"/>
                  <a:pt x="74335" y="580235"/>
                  <a:pt x="74335" y="604426"/>
                </a:cubicBezTo>
                <a:cubicBezTo>
                  <a:pt x="74335" y="628616"/>
                  <a:pt x="55510" y="648225"/>
                  <a:pt x="32288" y="648225"/>
                </a:cubicBezTo>
                <a:close/>
                <a:moveTo>
                  <a:pt x="1819293" y="1208864"/>
                </a:moveTo>
                <a:cubicBezTo>
                  <a:pt x="1815423" y="1208864"/>
                  <a:pt x="1812285" y="1205726"/>
                  <a:pt x="1812285" y="1201856"/>
                </a:cubicBezTo>
                <a:cubicBezTo>
                  <a:pt x="1812285" y="1197986"/>
                  <a:pt x="1815423" y="1194848"/>
                  <a:pt x="1819293" y="1194848"/>
                </a:cubicBezTo>
                <a:cubicBezTo>
                  <a:pt x="1823163" y="1194848"/>
                  <a:pt x="1826301" y="1197986"/>
                  <a:pt x="1826301" y="1201856"/>
                </a:cubicBezTo>
                <a:cubicBezTo>
                  <a:pt x="1826301" y="1205726"/>
                  <a:pt x="1823163" y="1208864"/>
                  <a:pt x="1819293" y="1208864"/>
                </a:cubicBezTo>
                <a:close/>
                <a:moveTo>
                  <a:pt x="1223626" y="1233393"/>
                </a:moveTo>
                <a:cubicBezTo>
                  <a:pt x="1206209" y="1233393"/>
                  <a:pt x="1192089" y="1219273"/>
                  <a:pt x="1192089" y="1201856"/>
                </a:cubicBezTo>
                <a:cubicBezTo>
                  <a:pt x="1192089" y="1184438"/>
                  <a:pt x="1206209" y="1170319"/>
                  <a:pt x="1223626" y="1170319"/>
                </a:cubicBezTo>
                <a:cubicBezTo>
                  <a:pt x="1241042" y="1170319"/>
                  <a:pt x="1255161" y="1184438"/>
                  <a:pt x="1255161" y="1201856"/>
                </a:cubicBezTo>
                <a:cubicBezTo>
                  <a:pt x="1255161" y="1219273"/>
                  <a:pt x="1241042" y="1233393"/>
                  <a:pt x="1223626" y="1233393"/>
                </a:cubicBezTo>
                <a:close/>
                <a:moveTo>
                  <a:pt x="627956" y="1254416"/>
                </a:moveTo>
                <a:cubicBezTo>
                  <a:pt x="596993" y="1254416"/>
                  <a:pt x="571893" y="1230100"/>
                  <a:pt x="571893" y="1200104"/>
                </a:cubicBezTo>
                <a:cubicBezTo>
                  <a:pt x="571893" y="1170109"/>
                  <a:pt x="596993" y="1145792"/>
                  <a:pt x="627956" y="1145792"/>
                </a:cubicBezTo>
                <a:cubicBezTo>
                  <a:pt x="658919" y="1145792"/>
                  <a:pt x="684019" y="1170109"/>
                  <a:pt x="684019" y="1200104"/>
                </a:cubicBezTo>
                <a:cubicBezTo>
                  <a:pt x="684019" y="1230100"/>
                  <a:pt x="658919" y="1254416"/>
                  <a:pt x="627956" y="1254416"/>
                </a:cubicBezTo>
                <a:close/>
                <a:moveTo>
                  <a:pt x="32288" y="1275441"/>
                </a:moveTo>
                <a:cubicBezTo>
                  <a:pt x="22128" y="1275441"/>
                  <a:pt x="12449" y="1273382"/>
                  <a:pt x="3646" y="1269658"/>
                </a:cubicBezTo>
                <a:lnTo>
                  <a:pt x="0" y="1267200"/>
                </a:lnTo>
                <a:lnTo>
                  <a:pt x="0" y="1136513"/>
                </a:lnTo>
                <a:lnTo>
                  <a:pt x="3646" y="1134055"/>
                </a:lnTo>
                <a:cubicBezTo>
                  <a:pt x="12449" y="1130331"/>
                  <a:pt x="22128" y="1128272"/>
                  <a:pt x="32288" y="1128272"/>
                </a:cubicBezTo>
                <a:cubicBezTo>
                  <a:pt x="72927" y="1128272"/>
                  <a:pt x="105871" y="1161217"/>
                  <a:pt x="105871" y="1201856"/>
                </a:cubicBezTo>
                <a:cubicBezTo>
                  <a:pt x="105871" y="1242496"/>
                  <a:pt x="72927" y="1275441"/>
                  <a:pt x="32288" y="1275441"/>
                </a:cubicBezTo>
                <a:close/>
                <a:moveTo>
                  <a:pt x="2414961" y="1801032"/>
                </a:moveTo>
                <a:cubicBezTo>
                  <a:pt x="2413026" y="1801032"/>
                  <a:pt x="2411457" y="1799464"/>
                  <a:pt x="2411457" y="1797529"/>
                </a:cubicBezTo>
                <a:cubicBezTo>
                  <a:pt x="2411457" y="1795594"/>
                  <a:pt x="2413026" y="1794025"/>
                  <a:pt x="2414961" y="1794025"/>
                </a:cubicBezTo>
                <a:cubicBezTo>
                  <a:pt x="2416896" y="1794025"/>
                  <a:pt x="2418465" y="1795594"/>
                  <a:pt x="2418465" y="1797529"/>
                </a:cubicBezTo>
                <a:cubicBezTo>
                  <a:pt x="2418465" y="1799464"/>
                  <a:pt x="2416896" y="1801032"/>
                  <a:pt x="2414961" y="1801032"/>
                </a:cubicBezTo>
                <a:close/>
                <a:moveTo>
                  <a:pt x="1817541" y="1822057"/>
                </a:moveTo>
                <a:cubicBezTo>
                  <a:pt x="1803027" y="1822057"/>
                  <a:pt x="1791261" y="1810290"/>
                  <a:pt x="1791261" y="1795777"/>
                </a:cubicBezTo>
                <a:cubicBezTo>
                  <a:pt x="1791261" y="1781263"/>
                  <a:pt x="1803027" y="1769497"/>
                  <a:pt x="1817541" y="1769497"/>
                </a:cubicBezTo>
                <a:cubicBezTo>
                  <a:pt x="1832055" y="1769497"/>
                  <a:pt x="1843821" y="1781263"/>
                  <a:pt x="1843821" y="1795777"/>
                </a:cubicBezTo>
                <a:cubicBezTo>
                  <a:pt x="1843821" y="1810290"/>
                  <a:pt x="1832055" y="1822057"/>
                  <a:pt x="1817541" y="1822057"/>
                </a:cubicBezTo>
                <a:close/>
                <a:moveTo>
                  <a:pt x="1221873" y="1850088"/>
                </a:moveTo>
                <a:cubicBezTo>
                  <a:pt x="1191878" y="1850088"/>
                  <a:pt x="1167561" y="1825772"/>
                  <a:pt x="1167561" y="1795777"/>
                </a:cubicBezTo>
                <a:cubicBezTo>
                  <a:pt x="1167561" y="1765783"/>
                  <a:pt x="1191878" y="1741467"/>
                  <a:pt x="1221873" y="1741467"/>
                </a:cubicBezTo>
                <a:cubicBezTo>
                  <a:pt x="1251868" y="1741467"/>
                  <a:pt x="1276183" y="1765783"/>
                  <a:pt x="1276183" y="1795777"/>
                </a:cubicBezTo>
                <a:cubicBezTo>
                  <a:pt x="1276183" y="1825772"/>
                  <a:pt x="1251868" y="1850088"/>
                  <a:pt x="1221873" y="1850088"/>
                </a:cubicBezTo>
                <a:close/>
                <a:moveTo>
                  <a:pt x="627957" y="1878119"/>
                </a:moveTo>
                <a:cubicBezTo>
                  <a:pt x="583448" y="1878119"/>
                  <a:pt x="547366" y="1842037"/>
                  <a:pt x="547366" y="1797529"/>
                </a:cubicBezTo>
                <a:cubicBezTo>
                  <a:pt x="547366" y="1753021"/>
                  <a:pt x="583448" y="1716940"/>
                  <a:pt x="627957" y="1716940"/>
                </a:cubicBezTo>
                <a:cubicBezTo>
                  <a:pt x="672466" y="1716940"/>
                  <a:pt x="708548" y="1753021"/>
                  <a:pt x="708548" y="1797529"/>
                </a:cubicBezTo>
                <a:cubicBezTo>
                  <a:pt x="708548" y="1842037"/>
                  <a:pt x="672466" y="1878119"/>
                  <a:pt x="627957" y="1878119"/>
                </a:cubicBezTo>
                <a:close/>
                <a:moveTo>
                  <a:pt x="32288" y="1899142"/>
                </a:moveTo>
                <a:lnTo>
                  <a:pt x="0" y="1892623"/>
                </a:lnTo>
                <a:lnTo>
                  <a:pt x="0" y="1702436"/>
                </a:lnTo>
                <a:lnTo>
                  <a:pt x="32288" y="1695917"/>
                </a:lnTo>
                <a:cubicBezTo>
                  <a:pt x="88408" y="1695917"/>
                  <a:pt x="133902" y="1741411"/>
                  <a:pt x="133902" y="1797530"/>
                </a:cubicBezTo>
                <a:cubicBezTo>
                  <a:pt x="133902" y="1853649"/>
                  <a:pt x="88408" y="1899142"/>
                  <a:pt x="32288" y="1899142"/>
                </a:cubicBezTo>
                <a:close/>
                <a:moveTo>
                  <a:pt x="2414961" y="2407201"/>
                </a:moveTo>
                <a:cubicBezTo>
                  <a:pt x="2407220" y="2407201"/>
                  <a:pt x="2400945" y="2400926"/>
                  <a:pt x="2400945" y="2393185"/>
                </a:cubicBezTo>
                <a:cubicBezTo>
                  <a:pt x="2400945" y="2385444"/>
                  <a:pt x="2407220" y="2379169"/>
                  <a:pt x="2414961" y="2379169"/>
                </a:cubicBezTo>
                <a:cubicBezTo>
                  <a:pt x="2422703" y="2379169"/>
                  <a:pt x="2428978" y="2385444"/>
                  <a:pt x="2428978" y="2393185"/>
                </a:cubicBezTo>
                <a:cubicBezTo>
                  <a:pt x="2428978" y="2400926"/>
                  <a:pt x="2422703" y="2407201"/>
                  <a:pt x="2414961" y="2407201"/>
                </a:cubicBezTo>
                <a:close/>
                <a:moveTo>
                  <a:pt x="154383" y="2428332"/>
                </a:moveTo>
                <a:lnTo>
                  <a:pt x="0" y="2428332"/>
                </a:lnTo>
                <a:lnTo>
                  <a:pt x="0" y="2269972"/>
                </a:lnTo>
                <a:lnTo>
                  <a:pt x="32288" y="2263542"/>
                </a:lnTo>
                <a:cubicBezTo>
                  <a:pt x="103890" y="2263542"/>
                  <a:pt x="161934" y="2320801"/>
                  <a:pt x="161934" y="2391434"/>
                </a:cubicBezTo>
                <a:close/>
                <a:moveTo>
                  <a:pt x="722474" y="2428332"/>
                </a:moveTo>
                <a:lnTo>
                  <a:pt x="533438" y="2428332"/>
                </a:lnTo>
                <a:lnTo>
                  <a:pt x="526342" y="2393185"/>
                </a:lnTo>
                <a:cubicBezTo>
                  <a:pt x="526342" y="2337065"/>
                  <a:pt x="571836" y="2291572"/>
                  <a:pt x="627956" y="2291572"/>
                </a:cubicBezTo>
                <a:cubicBezTo>
                  <a:pt x="684076" y="2291572"/>
                  <a:pt x="729570" y="2337065"/>
                  <a:pt x="729570" y="2393185"/>
                </a:cubicBezTo>
                <a:close/>
                <a:moveTo>
                  <a:pt x="1287041" y="2428332"/>
                </a:moveTo>
                <a:lnTo>
                  <a:pt x="1160210" y="2428332"/>
                </a:lnTo>
                <a:lnTo>
                  <a:pt x="1155825" y="2421828"/>
                </a:lnTo>
                <a:cubicBezTo>
                  <a:pt x="1152101" y="2413025"/>
                  <a:pt x="1150042" y="2403346"/>
                  <a:pt x="1150042" y="2393186"/>
                </a:cubicBezTo>
                <a:cubicBezTo>
                  <a:pt x="1150042" y="2352547"/>
                  <a:pt x="1182987" y="2319604"/>
                  <a:pt x="1223626" y="2319604"/>
                </a:cubicBezTo>
                <a:cubicBezTo>
                  <a:pt x="1264265" y="2319604"/>
                  <a:pt x="1297208" y="2352547"/>
                  <a:pt x="1297208" y="2393186"/>
                </a:cubicBezTo>
                <a:cubicBezTo>
                  <a:pt x="1297208" y="2403346"/>
                  <a:pt x="1295149" y="2413025"/>
                  <a:pt x="1291426" y="2421828"/>
                </a:cubicBezTo>
                <a:close/>
                <a:moveTo>
                  <a:pt x="1834201" y="2428332"/>
                </a:moveTo>
                <a:lnTo>
                  <a:pt x="1800879" y="2428332"/>
                </a:lnTo>
                <a:lnTo>
                  <a:pt x="1786569" y="2422404"/>
                </a:lnTo>
                <a:cubicBezTo>
                  <a:pt x="1778643" y="2414478"/>
                  <a:pt x="1773741" y="2403528"/>
                  <a:pt x="1773741" y="2391433"/>
                </a:cubicBezTo>
                <a:cubicBezTo>
                  <a:pt x="1773741" y="2367243"/>
                  <a:pt x="1793350" y="2347634"/>
                  <a:pt x="1817540" y="2347634"/>
                </a:cubicBezTo>
                <a:cubicBezTo>
                  <a:pt x="1841730" y="2347634"/>
                  <a:pt x="1861339" y="2367243"/>
                  <a:pt x="1861339" y="2391433"/>
                </a:cubicBezTo>
                <a:cubicBezTo>
                  <a:pt x="1861339" y="2403528"/>
                  <a:pt x="1856437" y="2414478"/>
                  <a:pt x="1848511" y="2422404"/>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2122016" y="1397635"/>
            <a:ext cx="2044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3366FF">
                    <a:alpha val="100000"/>
                  </a:srgbClr>
                </a:solidFill>
                <a:latin typeface="Source Han Sans"/>
                <a:ea typeface="Source Han Sans"/>
                <a:cs typeface="Source Han Sans"/>
              </a:rPr>
              <a:t>C</a:t>
            </a:r>
            <a:r>
              <a:rPr kumimoji="1" lang="en-US" altLang="zh-CN" sz="2800">
                <a:ln w="12700">
                  <a:noFill/>
                </a:ln>
                <a:solidFill>
                  <a:srgbClr val="000000">
                    <a:alpha val="100000"/>
                  </a:srgbClr>
                </a:solidFill>
                <a:latin typeface="Source Han Sans"/>
                <a:ea typeface="Source Han Sans"/>
                <a:cs typeface="Source Han Sans"/>
              </a:rPr>
              <a:t>atalogue</a:t>
            </a:r>
            <a:endParaRPr kumimoji="1" lang="zh-CN" altLang="en-US"/>
          </a:p>
        </p:txBody>
      </p:sp>
      <p:cxnSp>
        <p:nvCxnSpPr>
          <p:cNvPr id="6" name="标题 1"/>
          <p:cNvCxnSpPr/>
          <p:nvPr/>
        </p:nvCxnSpPr>
        <p:spPr>
          <a:xfrm flipH="1">
            <a:off x="2122015" y="1922300"/>
            <a:ext cx="4558651" cy="0"/>
          </a:xfrm>
          <a:prstGeom prst="line">
            <a:avLst/>
          </a:prstGeom>
          <a:noFill/>
          <a:ln w="12700" cap="sq">
            <a:solidFill>
              <a:schemeClr val="tx1"/>
            </a:solidFill>
            <a:miter/>
          </a:ln>
        </p:spPr>
      </p:cxnSp>
      <p:sp>
        <p:nvSpPr>
          <p:cNvPr id="7" name="标题 1"/>
          <p:cNvSpPr txBox="1"/>
          <p:nvPr/>
        </p:nvSpPr>
        <p:spPr>
          <a:xfrm>
            <a:off x="4164768" y="978008"/>
            <a:ext cx="1587500" cy="838200"/>
          </a:xfrm>
          <a:prstGeom prst="rect">
            <a:avLst/>
          </a:prstGeom>
          <a:noFill/>
          <a:ln w="12700" cap="sq">
            <a:noFill/>
            <a:miter/>
          </a:ln>
        </p:spPr>
        <p:txBody>
          <a:bodyPr vert="horz" wrap="square" lIns="0" tIns="0" rIns="0" bIns="0" rtlCol="0" anchor="ctr">
            <a:spAutoFit/>
          </a:bodyPr>
          <a:lstStyle/>
          <a:p>
            <a:pPr algn="l"/>
            <a:r>
              <a:rPr kumimoji="1" lang="en-US" altLang="zh-CN" sz="6000">
                <a:ln w="12700">
                  <a:noFill/>
                </a:ln>
                <a:solidFill>
                  <a:srgbClr val="3366FF">
                    <a:alpha val="100000"/>
                  </a:srgbClr>
                </a:solidFill>
                <a:latin typeface="Source Han Sans"/>
                <a:ea typeface="Source Han Sans"/>
                <a:cs typeface="Source Han Sans"/>
              </a:rPr>
              <a:t>目录</a:t>
            </a:r>
            <a:endParaRPr kumimoji="1" lang="zh-CN" altLang="en-US"/>
          </a:p>
        </p:txBody>
      </p:sp>
      <p:sp>
        <p:nvSpPr>
          <p:cNvPr id="8" name="标题 1"/>
          <p:cNvSpPr txBox="1"/>
          <p:nvPr/>
        </p:nvSpPr>
        <p:spPr>
          <a:xfrm>
            <a:off x="0" y="1130300"/>
            <a:ext cx="1656000" cy="792000"/>
          </a:xfrm>
          <a:prstGeom prst="rect">
            <a:avLst/>
          </a:prstGeom>
          <a:solidFill>
            <a:schemeClr val="accent1"/>
          </a:solidFill>
          <a:ln w="9525"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7416625" y="2845600"/>
            <a:ext cx="3960000" cy="900000"/>
          </a:xfrm>
          <a:prstGeom prst="rect">
            <a:avLst/>
          </a:prstGeom>
          <a:noFill/>
          <a:ln>
            <a:noFill/>
          </a:ln>
        </p:spPr>
        <p:txBody>
          <a:bodyPr vert="horz" wrap="square" lIns="0" tIns="0" rIns="0" bIns="0" rtlCol="0" anchor="t"/>
          <a:lstStyle/>
          <a:p>
            <a:pPr algn="l"/>
            <a:r>
              <a:rPr kumimoji="1" lang="en-US" altLang="zh-CN" sz="2500">
                <a:ln w="12700">
                  <a:noFill/>
                </a:ln>
                <a:solidFill>
                  <a:srgbClr val="262626">
                    <a:alpha val="100000"/>
                  </a:srgbClr>
                </a:solidFill>
                <a:latin typeface="Source Han Sans"/>
                <a:ea typeface="Source Han Sans"/>
                <a:cs typeface="Source Han Sans"/>
              </a:rPr>
              <a:t>CPU与外设的设计实现</a:t>
            </a:r>
            <a:endParaRPr kumimoji="1" lang="zh-CN" altLang="en-US"/>
          </a:p>
        </p:txBody>
      </p:sp>
      <p:sp>
        <p:nvSpPr>
          <p:cNvPr id="10" name="标题 1"/>
          <p:cNvSpPr txBox="1"/>
          <p:nvPr/>
        </p:nvSpPr>
        <p:spPr>
          <a:xfrm>
            <a:off x="6984321" y="2793255"/>
            <a:ext cx="393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3366FF">
                    <a:alpha val="100000"/>
                  </a:srgbClr>
                </a:solidFill>
                <a:latin typeface="Source Han Sans"/>
                <a:ea typeface="Source Han Sans"/>
                <a:cs typeface="Source Han Sans"/>
              </a:rPr>
              <a:t>2.</a:t>
            </a:r>
            <a:endParaRPr kumimoji="1" lang="zh-CN" altLang="en-US"/>
          </a:p>
        </p:txBody>
      </p:sp>
      <p:sp>
        <p:nvSpPr>
          <p:cNvPr id="11" name="标题 1"/>
          <p:cNvSpPr txBox="1"/>
          <p:nvPr/>
        </p:nvSpPr>
        <p:spPr>
          <a:xfrm>
            <a:off x="2098990" y="2793255"/>
            <a:ext cx="393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3366FF">
                    <a:alpha val="100000"/>
                  </a:srgbClr>
                </a:solidFill>
                <a:latin typeface="Source Han Sans"/>
                <a:ea typeface="Source Han Sans"/>
                <a:cs typeface="Source Han Sans"/>
              </a:rPr>
              <a:t>1.</a:t>
            </a:r>
            <a:endParaRPr kumimoji="1" lang="zh-CN" altLang="en-US"/>
          </a:p>
        </p:txBody>
      </p:sp>
      <p:sp>
        <p:nvSpPr>
          <p:cNvPr id="12" name="标题 1"/>
          <p:cNvSpPr txBox="1"/>
          <p:nvPr/>
        </p:nvSpPr>
        <p:spPr>
          <a:xfrm>
            <a:off x="2520066" y="2845600"/>
            <a:ext cx="3960000" cy="900000"/>
          </a:xfrm>
          <a:prstGeom prst="rect">
            <a:avLst/>
          </a:prstGeom>
          <a:noFill/>
          <a:ln>
            <a:noFill/>
          </a:ln>
        </p:spPr>
        <p:txBody>
          <a:bodyPr vert="horz" wrap="square" lIns="0" tIns="0" rIns="0" bIns="0" rtlCol="0" anchor="t"/>
          <a:lstStyle/>
          <a:p>
            <a:pPr algn="l"/>
            <a:r>
              <a:rPr kumimoji="1" lang="en-US" altLang="zh-CN" sz="2500">
                <a:ln w="12700">
                  <a:noFill/>
                </a:ln>
                <a:solidFill>
                  <a:srgbClr val="262626">
                    <a:alpha val="100000"/>
                  </a:srgbClr>
                </a:solidFill>
                <a:latin typeface="Source Han Sans"/>
                <a:ea typeface="Source Han Sans"/>
                <a:cs typeface="Source Han Sans"/>
              </a:rPr>
              <a:t>实验需求与原理概述</a:t>
            </a:r>
            <a:endParaRPr kumimoji="1" lang="zh-CN" altLang="en-US"/>
          </a:p>
        </p:txBody>
      </p:sp>
      <p:sp>
        <p:nvSpPr>
          <p:cNvPr id="13" name="标题 1"/>
          <p:cNvSpPr txBox="1"/>
          <p:nvPr/>
        </p:nvSpPr>
        <p:spPr>
          <a:xfrm>
            <a:off x="7416625" y="3905200"/>
            <a:ext cx="3960000" cy="900000"/>
          </a:xfrm>
          <a:prstGeom prst="rect">
            <a:avLst/>
          </a:prstGeom>
          <a:noFill/>
          <a:ln>
            <a:noFill/>
          </a:ln>
        </p:spPr>
        <p:txBody>
          <a:bodyPr vert="horz" wrap="square" lIns="0" tIns="0" rIns="0" bIns="0" rtlCol="0" anchor="t"/>
          <a:lstStyle/>
          <a:p>
            <a:pPr algn="l"/>
            <a:r>
              <a:rPr kumimoji="1" lang="en-US" altLang="zh-CN" sz="2500">
                <a:ln w="12700">
                  <a:noFill/>
                </a:ln>
                <a:solidFill>
                  <a:srgbClr val="262626">
                    <a:alpha val="100000"/>
                  </a:srgbClr>
                </a:solidFill>
                <a:latin typeface="Source Han Sans"/>
                <a:ea typeface="Source Han Sans"/>
                <a:cs typeface="Source Han Sans"/>
              </a:rPr>
              <a:t>项目亮点与得分点</a:t>
            </a:r>
            <a:endParaRPr kumimoji="1" lang="zh-CN" altLang="en-US"/>
          </a:p>
        </p:txBody>
      </p:sp>
      <p:sp>
        <p:nvSpPr>
          <p:cNvPr id="14" name="标题 1"/>
          <p:cNvSpPr txBox="1"/>
          <p:nvPr/>
        </p:nvSpPr>
        <p:spPr>
          <a:xfrm>
            <a:off x="2520066" y="3905200"/>
            <a:ext cx="3960000" cy="900000"/>
          </a:xfrm>
          <a:prstGeom prst="rect">
            <a:avLst/>
          </a:prstGeom>
          <a:noFill/>
          <a:ln>
            <a:noFill/>
          </a:ln>
        </p:spPr>
        <p:txBody>
          <a:bodyPr vert="horz" wrap="square" lIns="0" tIns="0" rIns="0" bIns="0" rtlCol="0" anchor="t"/>
          <a:lstStyle/>
          <a:p>
            <a:pPr algn="l"/>
            <a:r>
              <a:rPr kumimoji="1" lang="en-US" altLang="zh-CN" sz="2500">
                <a:ln w="12700">
                  <a:noFill/>
                </a:ln>
                <a:solidFill>
                  <a:srgbClr val="262626">
                    <a:alpha val="100000"/>
                  </a:srgbClr>
                </a:solidFill>
                <a:latin typeface="Source Han Sans"/>
                <a:ea typeface="Source Han Sans"/>
                <a:cs typeface="Source Han Sans"/>
              </a:rPr>
              <a:t>程序仿真与下板</a:t>
            </a:r>
            <a:endParaRPr kumimoji="1" lang="zh-CN" altLang="en-US"/>
          </a:p>
        </p:txBody>
      </p:sp>
      <p:sp>
        <p:nvSpPr>
          <p:cNvPr id="15" name="标题 1"/>
          <p:cNvSpPr txBox="1"/>
          <p:nvPr/>
        </p:nvSpPr>
        <p:spPr>
          <a:xfrm>
            <a:off x="2098990" y="3839506"/>
            <a:ext cx="393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3366FF">
                    <a:alpha val="100000"/>
                  </a:srgbClr>
                </a:solidFill>
                <a:latin typeface="Source Han Sans"/>
                <a:ea typeface="Source Han Sans"/>
                <a:cs typeface="Source Han Sans"/>
              </a:rPr>
              <a:t>3.</a:t>
            </a:r>
            <a:endParaRPr kumimoji="1" lang="zh-CN" altLang="en-US"/>
          </a:p>
        </p:txBody>
      </p:sp>
      <p:sp>
        <p:nvSpPr>
          <p:cNvPr id="16" name="标题 1"/>
          <p:cNvSpPr txBox="1"/>
          <p:nvPr/>
        </p:nvSpPr>
        <p:spPr>
          <a:xfrm>
            <a:off x="6984321" y="3839506"/>
            <a:ext cx="393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3366FF">
                    <a:alpha val="100000"/>
                  </a:srgbClr>
                </a:solidFill>
                <a:latin typeface="Source Han Sans"/>
                <a:ea typeface="Source Han Sans"/>
                <a:cs typeface="Source Han Sans"/>
              </a:rPr>
              <a:t>4.</a:t>
            </a:r>
            <a:endParaRPr kumimoji="1" lang="zh-CN" altLang="en-US"/>
          </a:p>
        </p:txBody>
      </p:sp>
      <p:sp>
        <p:nvSpPr>
          <p:cNvPr id="17" name="标题 1"/>
          <p:cNvSpPr txBox="1"/>
          <p:nvPr/>
        </p:nvSpPr>
        <p:spPr>
          <a:xfrm>
            <a:off x="7416625" y="4964801"/>
            <a:ext cx="3960000" cy="900000"/>
          </a:xfrm>
          <a:prstGeom prst="rect">
            <a:avLst/>
          </a:prstGeom>
          <a:noFill/>
          <a:ln>
            <a:noFill/>
          </a:ln>
        </p:spPr>
        <p:txBody>
          <a:bodyPr vert="horz" wrap="square" lIns="0" tIns="0" rIns="0" bIns="0" rtlCol="0" anchor="t"/>
          <a:lstStyle/>
          <a:p>
            <a:pPr algn="l"/>
            <a:r>
              <a:rPr kumimoji="1" lang="en-US" altLang="zh-CN" sz="2500">
                <a:ln w="12700">
                  <a:noFill/>
                </a:ln>
                <a:solidFill>
                  <a:srgbClr val="262626">
                    <a:alpha val="100000"/>
                  </a:srgbClr>
                </a:solidFill>
                <a:latin typeface="Source Han Sans"/>
                <a:ea typeface="Source Han Sans"/>
                <a:cs typeface="Source Han Sans"/>
              </a:rPr>
              <a:t>成员分工与贡献</a:t>
            </a:r>
            <a:endParaRPr kumimoji="1" lang="zh-CN" altLang="en-US"/>
          </a:p>
        </p:txBody>
      </p:sp>
      <p:sp>
        <p:nvSpPr>
          <p:cNvPr id="18" name="标题 1"/>
          <p:cNvSpPr txBox="1"/>
          <p:nvPr/>
        </p:nvSpPr>
        <p:spPr>
          <a:xfrm>
            <a:off x="2520066" y="4964801"/>
            <a:ext cx="3960000" cy="900000"/>
          </a:xfrm>
          <a:prstGeom prst="rect">
            <a:avLst/>
          </a:prstGeom>
          <a:noFill/>
          <a:ln>
            <a:noFill/>
          </a:ln>
        </p:spPr>
        <p:txBody>
          <a:bodyPr vert="horz" wrap="square" lIns="0" tIns="0" rIns="0" bIns="0" rtlCol="0" anchor="t"/>
          <a:lstStyle/>
          <a:p>
            <a:pPr algn="l"/>
            <a:r>
              <a:rPr kumimoji="1" lang="en-US" altLang="zh-CN" sz="2500">
                <a:ln w="12700">
                  <a:noFill/>
                </a:ln>
                <a:solidFill>
                  <a:srgbClr val="262626">
                    <a:alpha val="100000"/>
                  </a:srgbClr>
                </a:solidFill>
                <a:latin typeface="Source Han Sans"/>
                <a:ea typeface="Source Han Sans"/>
                <a:cs typeface="Source Han Sans"/>
              </a:rPr>
              <a:t>问题解决与经验总结</a:t>
            </a:r>
            <a:endParaRPr kumimoji="1" lang="zh-CN" altLang="en-US"/>
          </a:p>
        </p:txBody>
      </p:sp>
      <p:sp>
        <p:nvSpPr>
          <p:cNvPr id="19" name="标题 1"/>
          <p:cNvSpPr txBox="1"/>
          <p:nvPr/>
        </p:nvSpPr>
        <p:spPr>
          <a:xfrm>
            <a:off x="2098990" y="4899107"/>
            <a:ext cx="393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3366FF">
                    <a:alpha val="100000"/>
                  </a:srgbClr>
                </a:solidFill>
                <a:latin typeface="Source Han Sans"/>
                <a:ea typeface="Source Han Sans"/>
                <a:cs typeface="Source Han Sans"/>
              </a:rPr>
              <a:t>5.</a:t>
            </a:r>
            <a:endParaRPr kumimoji="1" lang="zh-CN" altLang="en-US"/>
          </a:p>
        </p:txBody>
      </p:sp>
      <p:sp>
        <p:nvSpPr>
          <p:cNvPr id="20" name="标题 1"/>
          <p:cNvSpPr txBox="1"/>
          <p:nvPr/>
        </p:nvSpPr>
        <p:spPr>
          <a:xfrm>
            <a:off x="6984321" y="4899107"/>
            <a:ext cx="393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3366FF">
                    <a:alpha val="100000"/>
                  </a:srgbClr>
                </a:solidFill>
                <a:latin typeface="Source Han Sans"/>
                <a:ea typeface="Source Han Sans"/>
                <a:cs typeface="Source Han Sans"/>
              </a:rPr>
              <a:t>6.</a:t>
            </a:r>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V="1">
            <a:off x="25914" y="-1"/>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0" y="3198686"/>
            <a:ext cx="4239892" cy="3659315"/>
          </a:xfrm>
          <a:custGeom>
            <a:avLst/>
            <a:gdLst>
              <a:gd name="connsiteX0" fmla="*/ 4238139 w 4239892"/>
              <a:gd name="connsiteY0" fmla="*/ 3574006 h 3659315"/>
              <a:gd name="connsiteX1" fmla="*/ 4239892 w 4239892"/>
              <a:gd name="connsiteY1" fmla="*/ 3575758 h 3659315"/>
              <a:gd name="connsiteX2" fmla="*/ 4238139 w 4239892"/>
              <a:gd name="connsiteY2" fmla="*/ 3577509 h 3659315"/>
              <a:gd name="connsiteX3" fmla="*/ 4236387 w 4239892"/>
              <a:gd name="connsiteY3" fmla="*/ 3575758 h 3659315"/>
              <a:gd name="connsiteX4" fmla="*/ 4238139 w 4239892"/>
              <a:gd name="connsiteY4" fmla="*/ 3574006 h 3659315"/>
              <a:gd name="connsiteX5" fmla="*/ 3642471 w 4239892"/>
              <a:gd name="connsiteY5" fmla="*/ 3552983 h 3659315"/>
              <a:gd name="connsiteX6" fmla="*/ 3668751 w 4239892"/>
              <a:gd name="connsiteY6" fmla="*/ 3577511 h 3659315"/>
              <a:gd name="connsiteX7" fmla="*/ 3642471 w 4239892"/>
              <a:gd name="connsiteY7" fmla="*/ 3602039 h 3659315"/>
              <a:gd name="connsiteX8" fmla="*/ 3616191 w 4239892"/>
              <a:gd name="connsiteY8" fmla="*/ 3577511 h 3659315"/>
              <a:gd name="connsiteX9" fmla="*/ 3642471 w 4239892"/>
              <a:gd name="connsiteY9" fmla="*/ 3552983 h 3659315"/>
              <a:gd name="connsiteX10" fmla="*/ 3046803 w 4239892"/>
              <a:gd name="connsiteY10" fmla="*/ 3517943 h 3659315"/>
              <a:gd name="connsiteX11" fmla="*/ 3104618 w 4239892"/>
              <a:gd name="connsiteY11" fmla="*/ 3575759 h 3659315"/>
              <a:gd name="connsiteX12" fmla="*/ 3046803 w 4239892"/>
              <a:gd name="connsiteY12" fmla="*/ 3633574 h 3659315"/>
              <a:gd name="connsiteX13" fmla="*/ 2988988 w 4239892"/>
              <a:gd name="connsiteY13" fmla="*/ 3575759 h 3659315"/>
              <a:gd name="connsiteX14" fmla="*/ 3046803 w 4239892"/>
              <a:gd name="connsiteY14" fmla="*/ 3517943 h 3659315"/>
              <a:gd name="connsiteX15" fmla="*/ 2452887 w 4239892"/>
              <a:gd name="connsiteY15" fmla="*/ 3486409 h 3659315"/>
              <a:gd name="connsiteX16" fmla="*/ 2543988 w 4239892"/>
              <a:gd name="connsiteY16" fmla="*/ 3577511 h 3659315"/>
              <a:gd name="connsiteX17" fmla="*/ 2517305 w 4239892"/>
              <a:gd name="connsiteY17" fmla="*/ 3641930 h 3659315"/>
              <a:gd name="connsiteX18" fmla="*/ 2491520 w 4239892"/>
              <a:gd name="connsiteY18" fmla="*/ 3659315 h 3659315"/>
              <a:gd name="connsiteX19" fmla="*/ 2414254 w 4239892"/>
              <a:gd name="connsiteY19" fmla="*/ 3659315 h 3659315"/>
              <a:gd name="connsiteX20" fmla="*/ 2388468 w 4239892"/>
              <a:gd name="connsiteY20" fmla="*/ 3641930 h 3659315"/>
              <a:gd name="connsiteX21" fmla="*/ 2361784 w 4239892"/>
              <a:gd name="connsiteY21" fmla="*/ 3577511 h 3659315"/>
              <a:gd name="connsiteX22" fmla="*/ 2452887 w 4239892"/>
              <a:gd name="connsiteY22" fmla="*/ 3486409 h 3659315"/>
              <a:gd name="connsiteX23" fmla="*/ 1857218 w 4239892"/>
              <a:gd name="connsiteY23" fmla="*/ 3454874 h 3659315"/>
              <a:gd name="connsiteX24" fmla="*/ 1979856 w 4239892"/>
              <a:gd name="connsiteY24" fmla="*/ 3577511 h 3659315"/>
              <a:gd name="connsiteX25" fmla="*/ 1970219 w 4239892"/>
              <a:gd name="connsiteY25" fmla="*/ 3625248 h 3659315"/>
              <a:gd name="connsiteX26" fmla="*/ 1947250 w 4239892"/>
              <a:gd name="connsiteY26" fmla="*/ 3659315 h 3659315"/>
              <a:gd name="connsiteX27" fmla="*/ 1767186 w 4239892"/>
              <a:gd name="connsiteY27" fmla="*/ 3659315 h 3659315"/>
              <a:gd name="connsiteX28" fmla="*/ 1744218 w 4239892"/>
              <a:gd name="connsiteY28" fmla="*/ 3625248 h 3659315"/>
              <a:gd name="connsiteX29" fmla="*/ 1734580 w 4239892"/>
              <a:gd name="connsiteY29" fmla="*/ 3577511 h 3659315"/>
              <a:gd name="connsiteX30" fmla="*/ 1857218 w 4239892"/>
              <a:gd name="connsiteY30" fmla="*/ 3454874 h 3659315"/>
              <a:gd name="connsiteX31" fmla="*/ 1263302 w 4239892"/>
              <a:gd name="connsiteY31" fmla="*/ 3426842 h 3659315"/>
              <a:gd name="connsiteX32" fmla="*/ 1415723 w 4239892"/>
              <a:gd name="connsiteY32" fmla="*/ 3577511 h 3659315"/>
              <a:gd name="connsiteX33" fmla="*/ 1403745 w 4239892"/>
              <a:gd name="connsiteY33" fmla="*/ 3636158 h 3659315"/>
              <a:gd name="connsiteX34" fmla="*/ 1387951 w 4239892"/>
              <a:gd name="connsiteY34" fmla="*/ 3659315 h 3659315"/>
              <a:gd name="connsiteX35" fmla="*/ 1138654 w 4239892"/>
              <a:gd name="connsiteY35" fmla="*/ 3659315 h 3659315"/>
              <a:gd name="connsiteX36" fmla="*/ 1122859 w 4239892"/>
              <a:gd name="connsiteY36" fmla="*/ 3636158 h 3659315"/>
              <a:gd name="connsiteX37" fmla="*/ 1110881 w 4239892"/>
              <a:gd name="connsiteY37" fmla="*/ 3577511 h 3659315"/>
              <a:gd name="connsiteX38" fmla="*/ 1263302 w 4239892"/>
              <a:gd name="connsiteY38" fmla="*/ 3426842 h 3659315"/>
              <a:gd name="connsiteX39" fmla="*/ 665882 w 4239892"/>
              <a:gd name="connsiteY39" fmla="*/ 3398809 h 3659315"/>
              <a:gd name="connsiteX40" fmla="*/ 844583 w 4239892"/>
              <a:gd name="connsiteY40" fmla="*/ 3577512 h 3659315"/>
              <a:gd name="connsiteX41" fmla="*/ 830540 w 4239892"/>
              <a:gd name="connsiteY41" fmla="*/ 3647071 h 3659315"/>
              <a:gd name="connsiteX42" fmla="*/ 822285 w 4239892"/>
              <a:gd name="connsiteY42" fmla="*/ 3659315 h 3659315"/>
              <a:gd name="connsiteX43" fmla="*/ 509480 w 4239892"/>
              <a:gd name="connsiteY43" fmla="*/ 3659315 h 3659315"/>
              <a:gd name="connsiteX44" fmla="*/ 501224 w 4239892"/>
              <a:gd name="connsiteY44" fmla="*/ 3647071 h 3659315"/>
              <a:gd name="connsiteX45" fmla="*/ 487181 w 4239892"/>
              <a:gd name="connsiteY45" fmla="*/ 3577512 h 3659315"/>
              <a:gd name="connsiteX46" fmla="*/ 665882 w 4239892"/>
              <a:gd name="connsiteY46" fmla="*/ 3398809 h 3659315"/>
              <a:gd name="connsiteX47" fmla="*/ 71965 w 4239892"/>
              <a:gd name="connsiteY47" fmla="*/ 3377789 h 3659315"/>
              <a:gd name="connsiteX48" fmla="*/ 269937 w 4239892"/>
              <a:gd name="connsiteY48" fmla="*/ 3575759 h 3659315"/>
              <a:gd name="connsiteX49" fmla="*/ 254380 w 4239892"/>
              <a:gd name="connsiteY49" fmla="*/ 3652819 h 3659315"/>
              <a:gd name="connsiteX50" fmla="*/ 250000 w 4239892"/>
              <a:gd name="connsiteY50" fmla="*/ 3659315 h 3659315"/>
              <a:gd name="connsiteX51" fmla="*/ 0 w 4239892"/>
              <a:gd name="connsiteY51" fmla="*/ 3659315 h 3659315"/>
              <a:gd name="connsiteX52" fmla="*/ 0 w 4239892"/>
              <a:gd name="connsiteY52" fmla="*/ 3391765 h 3659315"/>
              <a:gd name="connsiteX53" fmla="*/ 32067 w 4239892"/>
              <a:gd name="connsiteY53" fmla="*/ 3381811 h 3659315"/>
              <a:gd name="connsiteX54" fmla="*/ 71965 w 4239892"/>
              <a:gd name="connsiteY54" fmla="*/ 3377789 h 3659315"/>
              <a:gd name="connsiteX55" fmla="*/ 3644223 w 4239892"/>
              <a:gd name="connsiteY55" fmla="*/ 2967827 h 3659315"/>
              <a:gd name="connsiteX56" fmla="*/ 3658240 w 4239892"/>
              <a:gd name="connsiteY56" fmla="*/ 2981843 h 3659315"/>
              <a:gd name="connsiteX57" fmla="*/ 3644223 w 4239892"/>
              <a:gd name="connsiteY57" fmla="*/ 2995859 h 3659315"/>
              <a:gd name="connsiteX58" fmla="*/ 3630207 w 4239892"/>
              <a:gd name="connsiteY58" fmla="*/ 2981843 h 3659315"/>
              <a:gd name="connsiteX59" fmla="*/ 3644223 w 4239892"/>
              <a:gd name="connsiteY59" fmla="*/ 2967827 h 3659315"/>
              <a:gd name="connsiteX60" fmla="*/ 3046802 w 4239892"/>
              <a:gd name="connsiteY60" fmla="*/ 2936292 h 3659315"/>
              <a:gd name="connsiteX61" fmla="*/ 3090601 w 4239892"/>
              <a:gd name="connsiteY61" fmla="*/ 2980091 h 3659315"/>
              <a:gd name="connsiteX62" fmla="*/ 3046802 w 4239892"/>
              <a:gd name="connsiteY62" fmla="*/ 3023891 h 3659315"/>
              <a:gd name="connsiteX63" fmla="*/ 3003003 w 4239892"/>
              <a:gd name="connsiteY63" fmla="*/ 2980091 h 3659315"/>
              <a:gd name="connsiteX64" fmla="*/ 3046802 w 4239892"/>
              <a:gd name="connsiteY64" fmla="*/ 2936292 h 3659315"/>
              <a:gd name="connsiteX65" fmla="*/ 2452888 w 4239892"/>
              <a:gd name="connsiteY65" fmla="*/ 2908262 h 3659315"/>
              <a:gd name="connsiteX66" fmla="*/ 2526470 w 4239892"/>
              <a:gd name="connsiteY66" fmla="*/ 2981844 h 3659315"/>
              <a:gd name="connsiteX67" fmla="*/ 2452888 w 4239892"/>
              <a:gd name="connsiteY67" fmla="*/ 3055429 h 3659315"/>
              <a:gd name="connsiteX68" fmla="*/ 2379304 w 4239892"/>
              <a:gd name="connsiteY68" fmla="*/ 2981844 h 3659315"/>
              <a:gd name="connsiteX69" fmla="*/ 2452888 w 4239892"/>
              <a:gd name="connsiteY69" fmla="*/ 2908262 h 3659315"/>
              <a:gd name="connsiteX70" fmla="*/ 1857218 w 4239892"/>
              <a:gd name="connsiteY70" fmla="*/ 2880230 h 3659315"/>
              <a:gd name="connsiteX71" fmla="*/ 1958832 w 4239892"/>
              <a:gd name="connsiteY71" fmla="*/ 2981843 h 3659315"/>
              <a:gd name="connsiteX72" fmla="*/ 1857218 w 4239892"/>
              <a:gd name="connsiteY72" fmla="*/ 3083459 h 3659315"/>
              <a:gd name="connsiteX73" fmla="*/ 1755604 w 4239892"/>
              <a:gd name="connsiteY73" fmla="*/ 2981843 h 3659315"/>
              <a:gd name="connsiteX74" fmla="*/ 1857218 w 4239892"/>
              <a:gd name="connsiteY74" fmla="*/ 2880230 h 3659315"/>
              <a:gd name="connsiteX75" fmla="*/ 1261550 w 4239892"/>
              <a:gd name="connsiteY75" fmla="*/ 2852200 h 3659315"/>
              <a:gd name="connsiteX76" fmla="*/ 1391196 w 4239892"/>
              <a:gd name="connsiteY76" fmla="*/ 2980092 h 3659315"/>
              <a:gd name="connsiteX77" fmla="*/ 1261550 w 4239892"/>
              <a:gd name="connsiteY77" fmla="*/ 3107988 h 3659315"/>
              <a:gd name="connsiteX78" fmla="*/ 1131904 w 4239892"/>
              <a:gd name="connsiteY78" fmla="*/ 2980092 h 3659315"/>
              <a:gd name="connsiteX79" fmla="*/ 1261550 w 4239892"/>
              <a:gd name="connsiteY79" fmla="*/ 2852200 h 3659315"/>
              <a:gd name="connsiteX80" fmla="*/ 667634 w 4239892"/>
              <a:gd name="connsiteY80" fmla="*/ 2831177 h 3659315"/>
              <a:gd name="connsiteX81" fmla="*/ 820055 w 4239892"/>
              <a:gd name="connsiteY81" fmla="*/ 2981843 h 3659315"/>
              <a:gd name="connsiteX82" fmla="*/ 667634 w 4239892"/>
              <a:gd name="connsiteY82" fmla="*/ 3132513 h 3659315"/>
              <a:gd name="connsiteX83" fmla="*/ 515213 w 4239892"/>
              <a:gd name="connsiteY83" fmla="*/ 2981843 h 3659315"/>
              <a:gd name="connsiteX84" fmla="*/ 667634 w 4239892"/>
              <a:gd name="connsiteY84" fmla="*/ 2831177 h 3659315"/>
              <a:gd name="connsiteX85" fmla="*/ 71966 w 4239892"/>
              <a:gd name="connsiteY85" fmla="*/ 2813657 h 3659315"/>
              <a:gd name="connsiteX86" fmla="*/ 238403 w 4239892"/>
              <a:gd name="connsiteY86" fmla="*/ 2981843 h 3659315"/>
              <a:gd name="connsiteX87" fmla="*/ 71966 w 4239892"/>
              <a:gd name="connsiteY87" fmla="*/ 3150034 h 3659315"/>
              <a:gd name="connsiteX88" fmla="*/ 7181 w 4239892"/>
              <a:gd name="connsiteY88" fmla="*/ 3136817 h 3659315"/>
              <a:gd name="connsiteX89" fmla="*/ 0 w 4239892"/>
              <a:gd name="connsiteY89" fmla="*/ 3131924 h 3659315"/>
              <a:gd name="connsiteX90" fmla="*/ 0 w 4239892"/>
              <a:gd name="connsiteY90" fmla="*/ 2831766 h 3659315"/>
              <a:gd name="connsiteX91" fmla="*/ 7181 w 4239892"/>
              <a:gd name="connsiteY91" fmla="*/ 2826874 h 3659315"/>
              <a:gd name="connsiteX92" fmla="*/ 71966 w 4239892"/>
              <a:gd name="connsiteY92" fmla="*/ 2813657 h 3659315"/>
              <a:gd name="connsiteX93" fmla="*/ 3644223 w 4239892"/>
              <a:gd name="connsiteY93" fmla="*/ 2382683 h 3659315"/>
              <a:gd name="connsiteX94" fmla="*/ 3647727 w 4239892"/>
              <a:gd name="connsiteY94" fmla="*/ 2386187 h 3659315"/>
              <a:gd name="connsiteX95" fmla="*/ 3644223 w 4239892"/>
              <a:gd name="connsiteY95" fmla="*/ 2389690 h 3659315"/>
              <a:gd name="connsiteX96" fmla="*/ 3640719 w 4239892"/>
              <a:gd name="connsiteY96" fmla="*/ 2386187 h 3659315"/>
              <a:gd name="connsiteX97" fmla="*/ 3644223 w 4239892"/>
              <a:gd name="connsiteY97" fmla="*/ 2382683 h 3659315"/>
              <a:gd name="connsiteX98" fmla="*/ 3046803 w 4239892"/>
              <a:gd name="connsiteY98" fmla="*/ 2358155 h 3659315"/>
              <a:gd name="connsiteX99" fmla="*/ 3073083 w 4239892"/>
              <a:gd name="connsiteY99" fmla="*/ 2384435 h 3659315"/>
              <a:gd name="connsiteX100" fmla="*/ 3046803 w 4239892"/>
              <a:gd name="connsiteY100" fmla="*/ 2410715 h 3659315"/>
              <a:gd name="connsiteX101" fmla="*/ 3020523 w 4239892"/>
              <a:gd name="connsiteY101" fmla="*/ 2384435 h 3659315"/>
              <a:gd name="connsiteX102" fmla="*/ 3046803 w 4239892"/>
              <a:gd name="connsiteY102" fmla="*/ 2358155 h 3659315"/>
              <a:gd name="connsiteX103" fmla="*/ 2451135 w 4239892"/>
              <a:gd name="connsiteY103" fmla="*/ 2330125 h 3659315"/>
              <a:gd name="connsiteX104" fmla="*/ 2505445 w 4239892"/>
              <a:gd name="connsiteY104" fmla="*/ 2384435 h 3659315"/>
              <a:gd name="connsiteX105" fmla="*/ 2451135 w 4239892"/>
              <a:gd name="connsiteY105" fmla="*/ 2438746 h 3659315"/>
              <a:gd name="connsiteX106" fmla="*/ 2396823 w 4239892"/>
              <a:gd name="connsiteY106" fmla="*/ 2384435 h 3659315"/>
              <a:gd name="connsiteX107" fmla="*/ 2451135 w 4239892"/>
              <a:gd name="connsiteY107" fmla="*/ 2330125 h 3659315"/>
              <a:gd name="connsiteX108" fmla="*/ 1857219 w 4239892"/>
              <a:gd name="connsiteY108" fmla="*/ 2305598 h 3659315"/>
              <a:gd name="connsiteX109" fmla="*/ 1937810 w 4239892"/>
              <a:gd name="connsiteY109" fmla="*/ 2386187 h 3659315"/>
              <a:gd name="connsiteX110" fmla="*/ 1857219 w 4239892"/>
              <a:gd name="connsiteY110" fmla="*/ 2466777 h 3659315"/>
              <a:gd name="connsiteX111" fmla="*/ 1776628 w 4239892"/>
              <a:gd name="connsiteY111" fmla="*/ 2386187 h 3659315"/>
              <a:gd name="connsiteX112" fmla="*/ 1857219 w 4239892"/>
              <a:gd name="connsiteY112" fmla="*/ 2305598 h 3659315"/>
              <a:gd name="connsiteX113" fmla="*/ 1261550 w 4239892"/>
              <a:gd name="connsiteY113" fmla="*/ 2284575 h 3659315"/>
              <a:gd name="connsiteX114" fmla="*/ 1363164 w 4239892"/>
              <a:gd name="connsiteY114" fmla="*/ 2386188 h 3659315"/>
              <a:gd name="connsiteX115" fmla="*/ 1261550 w 4239892"/>
              <a:gd name="connsiteY115" fmla="*/ 2487800 h 3659315"/>
              <a:gd name="connsiteX116" fmla="*/ 1159936 w 4239892"/>
              <a:gd name="connsiteY116" fmla="*/ 2386188 h 3659315"/>
              <a:gd name="connsiteX117" fmla="*/ 1261550 w 4239892"/>
              <a:gd name="connsiteY117" fmla="*/ 2284575 h 3659315"/>
              <a:gd name="connsiteX118" fmla="*/ 667634 w 4239892"/>
              <a:gd name="connsiteY118" fmla="*/ 2263551 h 3659315"/>
              <a:gd name="connsiteX119" fmla="*/ 788520 w 4239892"/>
              <a:gd name="connsiteY119" fmla="*/ 2384436 h 3659315"/>
              <a:gd name="connsiteX120" fmla="*/ 667634 w 4239892"/>
              <a:gd name="connsiteY120" fmla="*/ 2505320 h 3659315"/>
              <a:gd name="connsiteX121" fmla="*/ 546748 w 4239892"/>
              <a:gd name="connsiteY121" fmla="*/ 2384436 h 3659315"/>
              <a:gd name="connsiteX122" fmla="*/ 667634 w 4239892"/>
              <a:gd name="connsiteY122" fmla="*/ 2263551 h 3659315"/>
              <a:gd name="connsiteX123" fmla="*/ 71966 w 4239892"/>
              <a:gd name="connsiteY123" fmla="*/ 2253040 h 3659315"/>
              <a:gd name="connsiteX124" fmla="*/ 203364 w 4239892"/>
              <a:gd name="connsiteY124" fmla="*/ 2386189 h 3659315"/>
              <a:gd name="connsiteX125" fmla="*/ 71966 w 4239892"/>
              <a:gd name="connsiteY125" fmla="*/ 2519336 h 3659315"/>
              <a:gd name="connsiteX126" fmla="*/ 20820 w 4239892"/>
              <a:gd name="connsiteY126" fmla="*/ 2508873 h 3659315"/>
              <a:gd name="connsiteX127" fmla="*/ 0 w 4239892"/>
              <a:gd name="connsiteY127" fmla="*/ 2494649 h 3659315"/>
              <a:gd name="connsiteX128" fmla="*/ 0 w 4239892"/>
              <a:gd name="connsiteY128" fmla="*/ 2277728 h 3659315"/>
              <a:gd name="connsiteX129" fmla="*/ 20820 w 4239892"/>
              <a:gd name="connsiteY129" fmla="*/ 2263504 h 3659315"/>
              <a:gd name="connsiteX130" fmla="*/ 71966 w 4239892"/>
              <a:gd name="connsiteY130" fmla="*/ 2253040 h 3659315"/>
              <a:gd name="connsiteX131" fmla="*/ 3048555 w 4239892"/>
              <a:gd name="connsiteY131" fmla="*/ 1783506 h 3659315"/>
              <a:gd name="connsiteX132" fmla="*/ 3055563 w 4239892"/>
              <a:gd name="connsiteY132" fmla="*/ 1790514 h 3659315"/>
              <a:gd name="connsiteX133" fmla="*/ 3048555 w 4239892"/>
              <a:gd name="connsiteY133" fmla="*/ 1797522 h 3659315"/>
              <a:gd name="connsiteX134" fmla="*/ 3041547 w 4239892"/>
              <a:gd name="connsiteY134" fmla="*/ 1790514 h 3659315"/>
              <a:gd name="connsiteX135" fmla="*/ 3048555 w 4239892"/>
              <a:gd name="connsiteY135" fmla="*/ 1783506 h 3659315"/>
              <a:gd name="connsiteX136" fmla="*/ 2452888 w 4239892"/>
              <a:gd name="connsiteY136" fmla="*/ 1758977 h 3659315"/>
              <a:gd name="connsiteX137" fmla="*/ 2484423 w 4239892"/>
              <a:gd name="connsiteY137" fmla="*/ 1790514 h 3659315"/>
              <a:gd name="connsiteX138" fmla="*/ 2452888 w 4239892"/>
              <a:gd name="connsiteY138" fmla="*/ 1822051 h 3659315"/>
              <a:gd name="connsiteX139" fmla="*/ 2421351 w 4239892"/>
              <a:gd name="connsiteY139" fmla="*/ 1790514 h 3659315"/>
              <a:gd name="connsiteX140" fmla="*/ 2452888 w 4239892"/>
              <a:gd name="connsiteY140" fmla="*/ 1758977 h 3659315"/>
              <a:gd name="connsiteX141" fmla="*/ 1857218 w 4239892"/>
              <a:gd name="connsiteY141" fmla="*/ 1734450 h 3659315"/>
              <a:gd name="connsiteX142" fmla="*/ 1913281 w 4239892"/>
              <a:gd name="connsiteY142" fmla="*/ 1788762 h 3659315"/>
              <a:gd name="connsiteX143" fmla="*/ 1857218 w 4239892"/>
              <a:gd name="connsiteY143" fmla="*/ 1843074 h 3659315"/>
              <a:gd name="connsiteX144" fmla="*/ 1801155 w 4239892"/>
              <a:gd name="connsiteY144" fmla="*/ 1788762 h 3659315"/>
              <a:gd name="connsiteX145" fmla="*/ 1857218 w 4239892"/>
              <a:gd name="connsiteY145" fmla="*/ 1734450 h 3659315"/>
              <a:gd name="connsiteX146" fmla="*/ 1261550 w 4239892"/>
              <a:gd name="connsiteY146" fmla="*/ 1716930 h 3659315"/>
              <a:gd name="connsiteX147" fmla="*/ 1335133 w 4239892"/>
              <a:gd name="connsiteY147" fmla="*/ 1790514 h 3659315"/>
              <a:gd name="connsiteX148" fmla="*/ 1261550 w 4239892"/>
              <a:gd name="connsiteY148" fmla="*/ 1864099 h 3659315"/>
              <a:gd name="connsiteX149" fmla="*/ 1187967 w 4239892"/>
              <a:gd name="connsiteY149" fmla="*/ 1790514 h 3659315"/>
              <a:gd name="connsiteX150" fmla="*/ 1261550 w 4239892"/>
              <a:gd name="connsiteY150" fmla="*/ 1716930 h 3659315"/>
              <a:gd name="connsiteX151" fmla="*/ 667633 w 4239892"/>
              <a:gd name="connsiteY151" fmla="*/ 1699410 h 3659315"/>
              <a:gd name="connsiteX152" fmla="*/ 756983 w 4239892"/>
              <a:gd name="connsiteY152" fmla="*/ 1788762 h 3659315"/>
              <a:gd name="connsiteX153" fmla="*/ 667633 w 4239892"/>
              <a:gd name="connsiteY153" fmla="*/ 1878114 h 3659315"/>
              <a:gd name="connsiteX154" fmla="*/ 578283 w 4239892"/>
              <a:gd name="connsiteY154" fmla="*/ 1788762 h 3659315"/>
              <a:gd name="connsiteX155" fmla="*/ 667633 w 4239892"/>
              <a:gd name="connsiteY155" fmla="*/ 1699410 h 3659315"/>
              <a:gd name="connsiteX156" fmla="*/ 71965 w 4239892"/>
              <a:gd name="connsiteY156" fmla="*/ 1688899 h 3659315"/>
              <a:gd name="connsiteX157" fmla="*/ 171827 w 4239892"/>
              <a:gd name="connsiteY157" fmla="*/ 1788763 h 3659315"/>
              <a:gd name="connsiteX158" fmla="*/ 71965 w 4239892"/>
              <a:gd name="connsiteY158" fmla="*/ 1888627 h 3659315"/>
              <a:gd name="connsiteX159" fmla="*/ 1352 w 4239892"/>
              <a:gd name="connsiteY159" fmla="*/ 1859378 h 3659315"/>
              <a:gd name="connsiteX160" fmla="*/ 0 w 4239892"/>
              <a:gd name="connsiteY160" fmla="*/ 1857372 h 3659315"/>
              <a:gd name="connsiteX161" fmla="*/ 0 w 4239892"/>
              <a:gd name="connsiteY161" fmla="*/ 1720154 h 3659315"/>
              <a:gd name="connsiteX162" fmla="*/ 1352 w 4239892"/>
              <a:gd name="connsiteY162" fmla="*/ 1718148 h 3659315"/>
              <a:gd name="connsiteX163" fmla="*/ 71965 w 4239892"/>
              <a:gd name="connsiteY163" fmla="*/ 1688899 h 3659315"/>
              <a:gd name="connsiteX164" fmla="*/ 2452887 w 4239892"/>
              <a:gd name="connsiteY164" fmla="*/ 1187828 h 3659315"/>
              <a:gd name="connsiteX165" fmla="*/ 2459895 w 4239892"/>
              <a:gd name="connsiteY165" fmla="*/ 1194836 h 3659315"/>
              <a:gd name="connsiteX166" fmla="*/ 2452887 w 4239892"/>
              <a:gd name="connsiteY166" fmla="*/ 1201844 h 3659315"/>
              <a:gd name="connsiteX167" fmla="*/ 2445879 w 4239892"/>
              <a:gd name="connsiteY167" fmla="*/ 1194836 h 3659315"/>
              <a:gd name="connsiteX168" fmla="*/ 2452887 w 4239892"/>
              <a:gd name="connsiteY168" fmla="*/ 1187828 h 3659315"/>
              <a:gd name="connsiteX169" fmla="*/ 1857219 w 4239892"/>
              <a:gd name="connsiteY169" fmla="*/ 1166804 h 3659315"/>
              <a:gd name="connsiteX170" fmla="*/ 1885251 w 4239892"/>
              <a:gd name="connsiteY170" fmla="*/ 1193084 h 3659315"/>
              <a:gd name="connsiteX171" fmla="*/ 1857219 w 4239892"/>
              <a:gd name="connsiteY171" fmla="*/ 1219365 h 3659315"/>
              <a:gd name="connsiteX172" fmla="*/ 1829187 w 4239892"/>
              <a:gd name="connsiteY172" fmla="*/ 1193084 h 3659315"/>
              <a:gd name="connsiteX173" fmla="*/ 1857219 w 4239892"/>
              <a:gd name="connsiteY173" fmla="*/ 1166804 h 3659315"/>
              <a:gd name="connsiteX174" fmla="*/ 1261550 w 4239892"/>
              <a:gd name="connsiteY174" fmla="*/ 1149283 h 3659315"/>
              <a:gd name="connsiteX175" fmla="*/ 1303597 w 4239892"/>
              <a:gd name="connsiteY175" fmla="*/ 1193084 h 3659315"/>
              <a:gd name="connsiteX176" fmla="*/ 1261550 w 4239892"/>
              <a:gd name="connsiteY176" fmla="*/ 1236883 h 3659315"/>
              <a:gd name="connsiteX177" fmla="*/ 1219503 w 4239892"/>
              <a:gd name="connsiteY177" fmla="*/ 1193084 h 3659315"/>
              <a:gd name="connsiteX178" fmla="*/ 1261550 w 4239892"/>
              <a:gd name="connsiteY178" fmla="*/ 1149283 h 3659315"/>
              <a:gd name="connsiteX179" fmla="*/ 665882 w 4239892"/>
              <a:gd name="connsiteY179" fmla="*/ 1138773 h 3659315"/>
              <a:gd name="connsiteX180" fmla="*/ 721945 w 4239892"/>
              <a:gd name="connsiteY180" fmla="*/ 1194837 h 3659315"/>
              <a:gd name="connsiteX181" fmla="*/ 665882 w 4239892"/>
              <a:gd name="connsiteY181" fmla="*/ 1250901 h 3659315"/>
              <a:gd name="connsiteX182" fmla="*/ 609819 w 4239892"/>
              <a:gd name="connsiteY182" fmla="*/ 1194837 h 3659315"/>
              <a:gd name="connsiteX183" fmla="*/ 665882 w 4239892"/>
              <a:gd name="connsiteY183" fmla="*/ 1138773 h 3659315"/>
              <a:gd name="connsiteX184" fmla="*/ 71966 w 4239892"/>
              <a:gd name="connsiteY184" fmla="*/ 1128261 h 3659315"/>
              <a:gd name="connsiteX185" fmla="*/ 136789 w 4239892"/>
              <a:gd name="connsiteY185" fmla="*/ 1193085 h 3659315"/>
              <a:gd name="connsiteX186" fmla="*/ 71966 w 4239892"/>
              <a:gd name="connsiteY186" fmla="*/ 1257908 h 3659315"/>
              <a:gd name="connsiteX187" fmla="*/ 7143 w 4239892"/>
              <a:gd name="connsiteY187" fmla="*/ 1193085 h 3659315"/>
              <a:gd name="connsiteX188" fmla="*/ 71966 w 4239892"/>
              <a:gd name="connsiteY188" fmla="*/ 1128261 h 3659315"/>
              <a:gd name="connsiteX189" fmla="*/ 1857218 w 4239892"/>
              <a:gd name="connsiteY189" fmla="*/ 595665 h 3659315"/>
              <a:gd name="connsiteX190" fmla="*/ 1860722 w 4239892"/>
              <a:gd name="connsiteY190" fmla="*/ 599169 h 3659315"/>
              <a:gd name="connsiteX191" fmla="*/ 1857218 w 4239892"/>
              <a:gd name="connsiteY191" fmla="*/ 602673 h 3659315"/>
              <a:gd name="connsiteX192" fmla="*/ 1853714 w 4239892"/>
              <a:gd name="connsiteY192" fmla="*/ 599169 h 3659315"/>
              <a:gd name="connsiteX193" fmla="*/ 1857218 w 4239892"/>
              <a:gd name="connsiteY193" fmla="*/ 595665 h 3659315"/>
              <a:gd name="connsiteX194" fmla="*/ 1261550 w 4239892"/>
              <a:gd name="connsiteY194" fmla="*/ 588658 h 3659315"/>
              <a:gd name="connsiteX195" fmla="*/ 1272062 w 4239892"/>
              <a:gd name="connsiteY195" fmla="*/ 599169 h 3659315"/>
              <a:gd name="connsiteX196" fmla="*/ 1261550 w 4239892"/>
              <a:gd name="connsiteY196" fmla="*/ 609681 h 3659315"/>
              <a:gd name="connsiteX197" fmla="*/ 1251038 w 4239892"/>
              <a:gd name="connsiteY197" fmla="*/ 599169 h 3659315"/>
              <a:gd name="connsiteX198" fmla="*/ 1261550 w 4239892"/>
              <a:gd name="connsiteY198" fmla="*/ 588658 h 3659315"/>
              <a:gd name="connsiteX199" fmla="*/ 665882 w 4239892"/>
              <a:gd name="connsiteY199" fmla="*/ 574643 h 3659315"/>
              <a:gd name="connsiteX200" fmla="*/ 690410 w 4239892"/>
              <a:gd name="connsiteY200" fmla="*/ 599171 h 3659315"/>
              <a:gd name="connsiteX201" fmla="*/ 665882 w 4239892"/>
              <a:gd name="connsiteY201" fmla="*/ 623699 h 3659315"/>
              <a:gd name="connsiteX202" fmla="*/ 641354 w 4239892"/>
              <a:gd name="connsiteY202" fmla="*/ 599171 h 3659315"/>
              <a:gd name="connsiteX203" fmla="*/ 665882 w 4239892"/>
              <a:gd name="connsiteY203" fmla="*/ 574643 h 3659315"/>
              <a:gd name="connsiteX204" fmla="*/ 71966 w 4239892"/>
              <a:gd name="connsiteY204" fmla="*/ 567635 h 3659315"/>
              <a:gd name="connsiteX205" fmla="*/ 101750 w 4239892"/>
              <a:gd name="connsiteY205" fmla="*/ 597419 h 3659315"/>
              <a:gd name="connsiteX206" fmla="*/ 71966 w 4239892"/>
              <a:gd name="connsiteY206" fmla="*/ 627203 h 3659315"/>
              <a:gd name="connsiteX207" fmla="*/ 42182 w 4239892"/>
              <a:gd name="connsiteY207" fmla="*/ 597419 h 3659315"/>
              <a:gd name="connsiteX208" fmla="*/ 71966 w 4239892"/>
              <a:gd name="connsiteY208" fmla="*/ 567635 h 3659315"/>
              <a:gd name="connsiteX209" fmla="*/ 71965 w 4239892"/>
              <a:gd name="connsiteY209" fmla="*/ 0 h 3659315"/>
              <a:gd name="connsiteX210" fmla="*/ 73717 w 4239892"/>
              <a:gd name="connsiteY210" fmla="*/ 1752 h 3659315"/>
              <a:gd name="connsiteX211" fmla="*/ 71965 w 4239892"/>
              <a:gd name="connsiteY211" fmla="*/ 3504 h 3659315"/>
              <a:gd name="connsiteX212" fmla="*/ 70213 w 4239892"/>
              <a:gd name="connsiteY212" fmla="*/ 1752 h 3659315"/>
              <a:gd name="connsiteX213" fmla="*/ 71965 w 4239892"/>
              <a:gd name="connsiteY213" fmla="*/ 0 h 3659315"/>
            </a:gdLst>
            <a:ahLst/>
            <a:cxnLst/>
            <a:rect l="l" t="t" r="r" b="b"/>
            <a:pathLst>
              <a:path w="4239892" h="3659315">
                <a:moveTo>
                  <a:pt x="4238139" y="3574006"/>
                </a:moveTo>
                <a:cubicBezTo>
                  <a:pt x="4239108" y="3574006"/>
                  <a:pt x="4239892" y="3574791"/>
                  <a:pt x="4239892" y="3575758"/>
                </a:cubicBezTo>
                <a:cubicBezTo>
                  <a:pt x="4239892" y="3576726"/>
                  <a:pt x="4239108" y="3577509"/>
                  <a:pt x="4238139" y="3577509"/>
                </a:cubicBezTo>
                <a:cubicBezTo>
                  <a:pt x="4237172" y="3577509"/>
                  <a:pt x="4236387" y="3576726"/>
                  <a:pt x="4236387" y="3575758"/>
                </a:cubicBezTo>
                <a:cubicBezTo>
                  <a:pt x="4236387" y="3574791"/>
                  <a:pt x="4237172" y="3574006"/>
                  <a:pt x="4238139" y="3574006"/>
                </a:cubicBezTo>
                <a:close/>
                <a:moveTo>
                  <a:pt x="3642471" y="3552983"/>
                </a:moveTo>
                <a:cubicBezTo>
                  <a:pt x="3656985" y="3552983"/>
                  <a:pt x="3668751" y="3563966"/>
                  <a:pt x="3668751" y="3577511"/>
                </a:cubicBezTo>
                <a:cubicBezTo>
                  <a:pt x="3668751" y="3591058"/>
                  <a:pt x="3656985" y="3602039"/>
                  <a:pt x="3642471" y="3602039"/>
                </a:cubicBezTo>
                <a:cubicBezTo>
                  <a:pt x="3627957" y="3602039"/>
                  <a:pt x="3616191" y="3591058"/>
                  <a:pt x="3616191" y="3577511"/>
                </a:cubicBezTo>
                <a:cubicBezTo>
                  <a:pt x="3616191" y="3563966"/>
                  <a:pt x="3627957" y="3552983"/>
                  <a:pt x="3642471" y="3552983"/>
                </a:cubicBezTo>
                <a:close/>
                <a:moveTo>
                  <a:pt x="3046803" y="3517943"/>
                </a:moveTo>
                <a:cubicBezTo>
                  <a:pt x="3078733" y="3517943"/>
                  <a:pt x="3104618" y="3543829"/>
                  <a:pt x="3104618" y="3575759"/>
                </a:cubicBezTo>
                <a:cubicBezTo>
                  <a:pt x="3104618" y="3607690"/>
                  <a:pt x="3078733" y="3633574"/>
                  <a:pt x="3046803" y="3633574"/>
                </a:cubicBezTo>
                <a:cubicBezTo>
                  <a:pt x="3014873" y="3633574"/>
                  <a:pt x="2988988" y="3607690"/>
                  <a:pt x="2988988" y="3575759"/>
                </a:cubicBezTo>
                <a:cubicBezTo>
                  <a:pt x="2988988" y="3543829"/>
                  <a:pt x="3014873" y="3517943"/>
                  <a:pt x="3046803" y="3517943"/>
                </a:cubicBezTo>
                <a:close/>
                <a:moveTo>
                  <a:pt x="2452887" y="3486409"/>
                </a:moveTo>
                <a:cubicBezTo>
                  <a:pt x="2503200" y="3486409"/>
                  <a:pt x="2543988" y="3527197"/>
                  <a:pt x="2543988" y="3577511"/>
                </a:cubicBezTo>
                <a:cubicBezTo>
                  <a:pt x="2543988" y="3602668"/>
                  <a:pt x="2533791" y="3625444"/>
                  <a:pt x="2517305" y="3641930"/>
                </a:cubicBezTo>
                <a:lnTo>
                  <a:pt x="2491520" y="3659315"/>
                </a:lnTo>
                <a:lnTo>
                  <a:pt x="2414254" y="3659315"/>
                </a:lnTo>
                <a:lnTo>
                  <a:pt x="2388468" y="3641930"/>
                </a:lnTo>
                <a:cubicBezTo>
                  <a:pt x="2371981" y="3625444"/>
                  <a:pt x="2361784" y="3602668"/>
                  <a:pt x="2361784" y="3577511"/>
                </a:cubicBezTo>
                <a:cubicBezTo>
                  <a:pt x="2361784" y="3527197"/>
                  <a:pt x="2402572" y="3486409"/>
                  <a:pt x="2452887" y="3486409"/>
                </a:cubicBezTo>
                <a:close/>
                <a:moveTo>
                  <a:pt x="1857218" y="3454874"/>
                </a:moveTo>
                <a:cubicBezTo>
                  <a:pt x="1924949" y="3454874"/>
                  <a:pt x="1979856" y="3509777"/>
                  <a:pt x="1979856" y="3577511"/>
                </a:cubicBezTo>
                <a:cubicBezTo>
                  <a:pt x="1979856" y="3594444"/>
                  <a:pt x="1976425" y="3610576"/>
                  <a:pt x="1970219" y="3625248"/>
                </a:cubicBezTo>
                <a:lnTo>
                  <a:pt x="1947250" y="3659315"/>
                </a:lnTo>
                <a:lnTo>
                  <a:pt x="1767186" y="3659315"/>
                </a:lnTo>
                <a:lnTo>
                  <a:pt x="1744218" y="3625248"/>
                </a:lnTo>
                <a:cubicBezTo>
                  <a:pt x="1738012" y="3610576"/>
                  <a:pt x="1734580" y="3594444"/>
                  <a:pt x="1734580" y="3577511"/>
                </a:cubicBezTo>
                <a:cubicBezTo>
                  <a:pt x="1734580" y="3509777"/>
                  <a:pt x="1789487" y="3454874"/>
                  <a:pt x="1857218" y="3454874"/>
                </a:cubicBezTo>
                <a:close/>
                <a:moveTo>
                  <a:pt x="1263302" y="3426842"/>
                </a:moveTo>
                <a:cubicBezTo>
                  <a:pt x="1347482" y="3426842"/>
                  <a:pt x="1415723" y="3494300"/>
                  <a:pt x="1415723" y="3577511"/>
                </a:cubicBezTo>
                <a:cubicBezTo>
                  <a:pt x="1415723" y="3598314"/>
                  <a:pt x="1411458" y="3618133"/>
                  <a:pt x="1403745" y="3636158"/>
                </a:cubicBezTo>
                <a:lnTo>
                  <a:pt x="1387951" y="3659315"/>
                </a:lnTo>
                <a:lnTo>
                  <a:pt x="1138654" y="3659315"/>
                </a:lnTo>
                <a:lnTo>
                  <a:pt x="1122859" y="3636158"/>
                </a:lnTo>
                <a:cubicBezTo>
                  <a:pt x="1115146" y="3618133"/>
                  <a:pt x="1110881" y="3598314"/>
                  <a:pt x="1110881" y="3577511"/>
                </a:cubicBezTo>
                <a:cubicBezTo>
                  <a:pt x="1110881" y="3494300"/>
                  <a:pt x="1179122" y="3426842"/>
                  <a:pt x="1263302" y="3426842"/>
                </a:cubicBezTo>
                <a:close/>
                <a:moveTo>
                  <a:pt x="665882" y="3398809"/>
                </a:moveTo>
                <a:cubicBezTo>
                  <a:pt x="764576" y="3398809"/>
                  <a:pt x="844583" y="3478819"/>
                  <a:pt x="844583" y="3577512"/>
                </a:cubicBezTo>
                <a:cubicBezTo>
                  <a:pt x="844583" y="3602186"/>
                  <a:pt x="839583" y="3625691"/>
                  <a:pt x="830540" y="3647071"/>
                </a:cubicBezTo>
                <a:lnTo>
                  <a:pt x="822285" y="3659315"/>
                </a:lnTo>
                <a:lnTo>
                  <a:pt x="509480" y="3659315"/>
                </a:lnTo>
                <a:lnTo>
                  <a:pt x="501224" y="3647071"/>
                </a:lnTo>
                <a:cubicBezTo>
                  <a:pt x="492182" y="3625691"/>
                  <a:pt x="487181" y="3602186"/>
                  <a:pt x="487181" y="3577512"/>
                </a:cubicBezTo>
                <a:cubicBezTo>
                  <a:pt x="487181" y="3478819"/>
                  <a:pt x="567188" y="3398809"/>
                  <a:pt x="665882" y="3398809"/>
                </a:cubicBezTo>
                <a:close/>
                <a:moveTo>
                  <a:pt x="71965" y="3377789"/>
                </a:moveTo>
                <a:cubicBezTo>
                  <a:pt x="181302" y="3377789"/>
                  <a:pt x="269937" y="3466423"/>
                  <a:pt x="269937" y="3575759"/>
                </a:cubicBezTo>
                <a:cubicBezTo>
                  <a:pt x="269937" y="3603094"/>
                  <a:pt x="264397" y="3629134"/>
                  <a:pt x="254380" y="3652819"/>
                </a:cubicBezTo>
                <a:lnTo>
                  <a:pt x="250000" y="3659315"/>
                </a:lnTo>
                <a:lnTo>
                  <a:pt x="0" y="3659315"/>
                </a:lnTo>
                <a:lnTo>
                  <a:pt x="0" y="3391765"/>
                </a:lnTo>
                <a:lnTo>
                  <a:pt x="32067" y="3381811"/>
                </a:lnTo>
                <a:cubicBezTo>
                  <a:pt x="44954" y="3379174"/>
                  <a:pt x="58298" y="3377789"/>
                  <a:pt x="71965" y="3377789"/>
                </a:cubicBezTo>
                <a:close/>
                <a:moveTo>
                  <a:pt x="3644223" y="2967827"/>
                </a:moveTo>
                <a:cubicBezTo>
                  <a:pt x="3651965" y="2967827"/>
                  <a:pt x="3658240" y="2974102"/>
                  <a:pt x="3658240" y="2981843"/>
                </a:cubicBezTo>
                <a:cubicBezTo>
                  <a:pt x="3658240" y="2989584"/>
                  <a:pt x="3651965" y="2995859"/>
                  <a:pt x="3644223" y="2995859"/>
                </a:cubicBezTo>
                <a:cubicBezTo>
                  <a:pt x="3636482" y="2995859"/>
                  <a:pt x="3630207" y="2989584"/>
                  <a:pt x="3630207" y="2981843"/>
                </a:cubicBezTo>
                <a:cubicBezTo>
                  <a:pt x="3630207" y="2974102"/>
                  <a:pt x="3636482" y="2967827"/>
                  <a:pt x="3644223" y="2967827"/>
                </a:cubicBezTo>
                <a:close/>
                <a:moveTo>
                  <a:pt x="3046802" y="2936292"/>
                </a:moveTo>
                <a:cubicBezTo>
                  <a:pt x="3070992" y="2936292"/>
                  <a:pt x="3090601" y="2955901"/>
                  <a:pt x="3090601" y="2980091"/>
                </a:cubicBezTo>
                <a:cubicBezTo>
                  <a:pt x="3090601" y="3004282"/>
                  <a:pt x="3070992" y="3023891"/>
                  <a:pt x="3046802" y="3023891"/>
                </a:cubicBezTo>
                <a:cubicBezTo>
                  <a:pt x="3022612" y="3023891"/>
                  <a:pt x="3003003" y="3004282"/>
                  <a:pt x="3003003" y="2980091"/>
                </a:cubicBezTo>
                <a:cubicBezTo>
                  <a:pt x="3003003" y="2955901"/>
                  <a:pt x="3022612" y="2936292"/>
                  <a:pt x="3046802" y="2936292"/>
                </a:cubicBezTo>
                <a:close/>
                <a:moveTo>
                  <a:pt x="2452888" y="2908262"/>
                </a:moveTo>
                <a:cubicBezTo>
                  <a:pt x="2493527" y="2908262"/>
                  <a:pt x="2526470" y="2941205"/>
                  <a:pt x="2526470" y="2981844"/>
                </a:cubicBezTo>
                <a:cubicBezTo>
                  <a:pt x="2526470" y="3022483"/>
                  <a:pt x="2493527" y="3055429"/>
                  <a:pt x="2452888" y="3055429"/>
                </a:cubicBezTo>
                <a:cubicBezTo>
                  <a:pt x="2412249" y="3055429"/>
                  <a:pt x="2379304" y="3022483"/>
                  <a:pt x="2379304" y="2981844"/>
                </a:cubicBezTo>
                <a:cubicBezTo>
                  <a:pt x="2379304" y="2941205"/>
                  <a:pt x="2412249" y="2908262"/>
                  <a:pt x="2452888" y="2908262"/>
                </a:cubicBezTo>
                <a:close/>
                <a:moveTo>
                  <a:pt x="1857218" y="2880230"/>
                </a:moveTo>
                <a:cubicBezTo>
                  <a:pt x="1913338" y="2880230"/>
                  <a:pt x="1958832" y="2925723"/>
                  <a:pt x="1958832" y="2981843"/>
                </a:cubicBezTo>
                <a:cubicBezTo>
                  <a:pt x="1958832" y="3037965"/>
                  <a:pt x="1913338" y="3083459"/>
                  <a:pt x="1857218" y="3083459"/>
                </a:cubicBezTo>
                <a:cubicBezTo>
                  <a:pt x="1801098" y="3083459"/>
                  <a:pt x="1755604" y="3037965"/>
                  <a:pt x="1755604" y="2981843"/>
                </a:cubicBezTo>
                <a:cubicBezTo>
                  <a:pt x="1755604" y="2925723"/>
                  <a:pt x="1801098" y="2880230"/>
                  <a:pt x="1857218" y="2880230"/>
                </a:cubicBezTo>
                <a:close/>
                <a:moveTo>
                  <a:pt x="1261550" y="2852200"/>
                </a:moveTo>
                <a:cubicBezTo>
                  <a:pt x="1333152" y="2852200"/>
                  <a:pt x="1391196" y="2909459"/>
                  <a:pt x="1391196" y="2980092"/>
                </a:cubicBezTo>
                <a:cubicBezTo>
                  <a:pt x="1391196" y="3050727"/>
                  <a:pt x="1333152" y="3107988"/>
                  <a:pt x="1261550" y="3107988"/>
                </a:cubicBezTo>
                <a:cubicBezTo>
                  <a:pt x="1189948" y="3107988"/>
                  <a:pt x="1131904" y="3050727"/>
                  <a:pt x="1131904" y="2980092"/>
                </a:cubicBezTo>
                <a:cubicBezTo>
                  <a:pt x="1131904" y="2909459"/>
                  <a:pt x="1189948" y="2852200"/>
                  <a:pt x="1261550" y="2852200"/>
                </a:cubicBezTo>
                <a:close/>
                <a:moveTo>
                  <a:pt x="667634" y="2831177"/>
                </a:moveTo>
                <a:cubicBezTo>
                  <a:pt x="751814" y="2831177"/>
                  <a:pt x="820055" y="2898632"/>
                  <a:pt x="820055" y="2981843"/>
                </a:cubicBezTo>
                <a:cubicBezTo>
                  <a:pt x="820055" y="3065056"/>
                  <a:pt x="751814" y="3132513"/>
                  <a:pt x="667634" y="3132513"/>
                </a:cubicBezTo>
                <a:cubicBezTo>
                  <a:pt x="583454" y="3132513"/>
                  <a:pt x="515213" y="3065056"/>
                  <a:pt x="515213" y="2981843"/>
                </a:cubicBezTo>
                <a:cubicBezTo>
                  <a:pt x="515213" y="2898632"/>
                  <a:pt x="583454" y="2831177"/>
                  <a:pt x="667634" y="2831177"/>
                </a:cubicBezTo>
                <a:close/>
                <a:moveTo>
                  <a:pt x="71966" y="2813657"/>
                </a:moveTo>
                <a:cubicBezTo>
                  <a:pt x="163887" y="2813657"/>
                  <a:pt x="238403" y="2888956"/>
                  <a:pt x="238403" y="2981843"/>
                </a:cubicBezTo>
                <a:cubicBezTo>
                  <a:pt x="238403" y="3074733"/>
                  <a:pt x="163887" y="3150034"/>
                  <a:pt x="71966" y="3150034"/>
                </a:cubicBezTo>
                <a:cubicBezTo>
                  <a:pt x="48986" y="3150034"/>
                  <a:pt x="27094" y="3145328"/>
                  <a:pt x="7181" y="3136817"/>
                </a:cubicBezTo>
                <a:lnTo>
                  <a:pt x="0" y="3131924"/>
                </a:lnTo>
                <a:lnTo>
                  <a:pt x="0" y="2831766"/>
                </a:lnTo>
                <a:lnTo>
                  <a:pt x="7181" y="2826874"/>
                </a:lnTo>
                <a:cubicBezTo>
                  <a:pt x="27094" y="2818363"/>
                  <a:pt x="48986" y="2813657"/>
                  <a:pt x="71966" y="2813657"/>
                </a:cubicBezTo>
                <a:close/>
                <a:moveTo>
                  <a:pt x="3644223" y="2382683"/>
                </a:moveTo>
                <a:cubicBezTo>
                  <a:pt x="3646158" y="2382683"/>
                  <a:pt x="3647727" y="2384252"/>
                  <a:pt x="3647727" y="2386187"/>
                </a:cubicBezTo>
                <a:cubicBezTo>
                  <a:pt x="3647727" y="2388122"/>
                  <a:pt x="3646158" y="2389690"/>
                  <a:pt x="3644223" y="2389690"/>
                </a:cubicBezTo>
                <a:cubicBezTo>
                  <a:pt x="3642288" y="2389690"/>
                  <a:pt x="3640719" y="2388122"/>
                  <a:pt x="3640719" y="2386187"/>
                </a:cubicBezTo>
                <a:cubicBezTo>
                  <a:pt x="3640719" y="2384252"/>
                  <a:pt x="3642288" y="2382683"/>
                  <a:pt x="3644223" y="2382683"/>
                </a:cubicBezTo>
                <a:close/>
                <a:moveTo>
                  <a:pt x="3046803" y="2358155"/>
                </a:moveTo>
                <a:cubicBezTo>
                  <a:pt x="3061317" y="2358155"/>
                  <a:pt x="3073083" y="2369921"/>
                  <a:pt x="3073083" y="2384435"/>
                </a:cubicBezTo>
                <a:cubicBezTo>
                  <a:pt x="3073083" y="2398948"/>
                  <a:pt x="3061317" y="2410715"/>
                  <a:pt x="3046803" y="2410715"/>
                </a:cubicBezTo>
                <a:cubicBezTo>
                  <a:pt x="3032289" y="2410715"/>
                  <a:pt x="3020523" y="2398948"/>
                  <a:pt x="3020523" y="2384435"/>
                </a:cubicBezTo>
                <a:cubicBezTo>
                  <a:pt x="3020523" y="2369921"/>
                  <a:pt x="3032289" y="2358155"/>
                  <a:pt x="3046803" y="2358155"/>
                </a:cubicBezTo>
                <a:close/>
                <a:moveTo>
                  <a:pt x="2451135" y="2330125"/>
                </a:moveTo>
                <a:cubicBezTo>
                  <a:pt x="2481130" y="2330125"/>
                  <a:pt x="2505445" y="2354441"/>
                  <a:pt x="2505445" y="2384435"/>
                </a:cubicBezTo>
                <a:cubicBezTo>
                  <a:pt x="2505445" y="2414430"/>
                  <a:pt x="2481130" y="2438746"/>
                  <a:pt x="2451135" y="2438746"/>
                </a:cubicBezTo>
                <a:cubicBezTo>
                  <a:pt x="2421140" y="2438746"/>
                  <a:pt x="2396823" y="2414430"/>
                  <a:pt x="2396823" y="2384435"/>
                </a:cubicBezTo>
                <a:cubicBezTo>
                  <a:pt x="2396823" y="2354441"/>
                  <a:pt x="2421140" y="2330125"/>
                  <a:pt x="2451135" y="2330125"/>
                </a:cubicBezTo>
                <a:close/>
                <a:moveTo>
                  <a:pt x="1857219" y="2305598"/>
                </a:moveTo>
                <a:cubicBezTo>
                  <a:pt x="1901728" y="2305598"/>
                  <a:pt x="1937810" y="2341679"/>
                  <a:pt x="1937810" y="2386187"/>
                </a:cubicBezTo>
                <a:cubicBezTo>
                  <a:pt x="1937810" y="2430695"/>
                  <a:pt x="1901728" y="2466777"/>
                  <a:pt x="1857219" y="2466777"/>
                </a:cubicBezTo>
                <a:cubicBezTo>
                  <a:pt x="1812710" y="2466777"/>
                  <a:pt x="1776628" y="2430695"/>
                  <a:pt x="1776628" y="2386187"/>
                </a:cubicBezTo>
                <a:cubicBezTo>
                  <a:pt x="1776628" y="2341679"/>
                  <a:pt x="1812710" y="2305598"/>
                  <a:pt x="1857219" y="2305598"/>
                </a:cubicBezTo>
                <a:close/>
                <a:moveTo>
                  <a:pt x="1261550" y="2284575"/>
                </a:moveTo>
                <a:cubicBezTo>
                  <a:pt x="1317670" y="2284575"/>
                  <a:pt x="1363164" y="2330069"/>
                  <a:pt x="1363164" y="2386188"/>
                </a:cubicBezTo>
                <a:cubicBezTo>
                  <a:pt x="1363164" y="2442307"/>
                  <a:pt x="1317670" y="2487800"/>
                  <a:pt x="1261550" y="2487800"/>
                </a:cubicBezTo>
                <a:cubicBezTo>
                  <a:pt x="1205430" y="2487800"/>
                  <a:pt x="1159936" y="2442307"/>
                  <a:pt x="1159936" y="2386188"/>
                </a:cubicBezTo>
                <a:cubicBezTo>
                  <a:pt x="1159936" y="2330069"/>
                  <a:pt x="1205430" y="2284575"/>
                  <a:pt x="1261550" y="2284575"/>
                </a:cubicBezTo>
                <a:close/>
                <a:moveTo>
                  <a:pt x="667634" y="2263551"/>
                </a:moveTo>
                <a:cubicBezTo>
                  <a:pt x="734397" y="2263551"/>
                  <a:pt x="788520" y="2317674"/>
                  <a:pt x="788520" y="2384436"/>
                </a:cubicBezTo>
                <a:cubicBezTo>
                  <a:pt x="788520" y="2451197"/>
                  <a:pt x="734397" y="2505320"/>
                  <a:pt x="667634" y="2505320"/>
                </a:cubicBezTo>
                <a:cubicBezTo>
                  <a:pt x="600871" y="2505320"/>
                  <a:pt x="546748" y="2451197"/>
                  <a:pt x="546748" y="2384436"/>
                </a:cubicBezTo>
                <a:cubicBezTo>
                  <a:pt x="546748" y="2317674"/>
                  <a:pt x="600871" y="2263551"/>
                  <a:pt x="667634" y="2263551"/>
                </a:cubicBezTo>
                <a:close/>
                <a:moveTo>
                  <a:pt x="71966" y="2253040"/>
                </a:moveTo>
                <a:cubicBezTo>
                  <a:pt x="144535" y="2253040"/>
                  <a:pt x="203364" y="2312653"/>
                  <a:pt x="203364" y="2386189"/>
                </a:cubicBezTo>
                <a:cubicBezTo>
                  <a:pt x="203364" y="2459725"/>
                  <a:pt x="144535" y="2519336"/>
                  <a:pt x="71966" y="2519336"/>
                </a:cubicBezTo>
                <a:cubicBezTo>
                  <a:pt x="53824" y="2519336"/>
                  <a:pt x="36541" y="2515611"/>
                  <a:pt x="20820" y="2508873"/>
                </a:cubicBezTo>
                <a:lnTo>
                  <a:pt x="0" y="2494649"/>
                </a:lnTo>
                <a:lnTo>
                  <a:pt x="0" y="2277728"/>
                </a:lnTo>
                <a:lnTo>
                  <a:pt x="20820" y="2263504"/>
                </a:lnTo>
                <a:cubicBezTo>
                  <a:pt x="36541" y="2256766"/>
                  <a:pt x="53824" y="2253040"/>
                  <a:pt x="71966" y="2253040"/>
                </a:cubicBezTo>
                <a:close/>
                <a:moveTo>
                  <a:pt x="3048555" y="1783506"/>
                </a:moveTo>
                <a:cubicBezTo>
                  <a:pt x="3052425" y="1783506"/>
                  <a:pt x="3055563" y="1786644"/>
                  <a:pt x="3055563" y="1790514"/>
                </a:cubicBezTo>
                <a:cubicBezTo>
                  <a:pt x="3055563" y="1794384"/>
                  <a:pt x="3052425" y="1797522"/>
                  <a:pt x="3048555" y="1797522"/>
                </a:cubicBezTo>
                <a:cubicBezTo>
                  <a:pt x="3044685" y="1797522"/>
                  <a:pt x="3041547" y="1794384"/>
                  <a:pt x="3041547" y="1790514"/>
                </a:cubicBezTo>
                <a:cubicBezTo>
                  <a:pt x="3041547" y="1786644"/>
                  <a:pt x="3044685" y="1783506"/>
                  <a:pt x="3048555" y="1783506"/>
                </a:cubicBezTo>
                <a:close/>
                <a:moveTo>
                  <a:pt x="2452888" y="1758977"/>
                </a:moveTo>
                <a:cubicBezTo>
                  <a:pt x="2470304" y="1758977"/>
                  <a:pt x="2484423" y="1773096"/>
                  <a:pt x="2484423" y="1790514"/>
                </a:cubicBezTo>
                <a:cubicBezTo>
                  <a:pt x="2484423" y="1807931"/>
                  <a:pt x="2470304" y="1822051"/>
                  <a:pt x="2452888" y="1822051"/>
                </a:cubicBezTo>
                <a:cubicBezTo>
                  <a:pt x="2435471" y="1822051"/>
                  <a:pt x="2421351" y="1807931"/>
                  <a:pt x="2421351" y="1790514"/>
                </a:cubicBezTo>
                <a:cubicBezTo>
                  <a:pt x="2421351" y="1773096"/>
                  <a:pt x="2435471" y="1758977"/>
                  <a:pt x="2452888" y="1758977"/>
                </a:cubicBezTo>
                <a:close/>
                <a:moveTo>
                  <a:pt x="1857218" y="1734450"/>
                </a:moveTo>
                <a:cubicBezTo>
                  <a:pt x="1888181" y="1734450"/>
                  <a:pt x="1913281" y="1758767"/>
                  <a:pt x="1913281" y="1788762"/>
                </a:cubicBezTo>
                <a:cubicBezTo>
                  <a:pt x="1913281" y="1818758"/>
                  <a:pt x="1888181" y="1843074"/>
                  <a:pt x="1857218" y="1843074"/>
                </a:cubicBezTo>
                <a:cubicBezTo>
                  <a:pt x="1826255" y="1843074"/>
                  <a:pt x="1801155" y="1818758"/>
                  <a:pt x="1801155" y="1788762"/>
                </a:cubicBezTo>
                <a:cubicBezTo>
                  <a:pt x="1801155" y="1758767"/>
                  <a:pt x="1826255" y="1734450"/>
                  <a:pt x="1857218" y="1734450"/>
                </a:cubicBezTo>
                <a:close/>
                <a:moveTo>
                  <a:pt x="1261550" y="1716930"/>
                </a:moveTo>
                <a:cubicBezTo>
                  <a:pt x="1302189" y="1716930"/>
                  <a:pt x="1335133" y="1749875"/>
                  <a:pt x="1335133" y="1790514"/>
                </a:cubicBezTo>
                <a:cubicBezTo>
                  <a:pt x="1335133" y="1831154"/>
                  <a:pt x="1302189" y="1864099"/>
                  <a:pt x="1261550" y="1864099"/>
                </a:cubicBezTo>
                <a:cubicBezTo>
                  <a:pt x="1220911" y="1864099"/>
                  <a:pt x="1187967" y="1831154"/>
                  <a:pt x="1187967" y="1790514"/>
                </a:cubicBezTo>
                <a:cubicBezTo>
                  <a:pt x="1187967" y="1749875"/>
                  <a:pt x="1220911" y="1716930"/>
                  <a:pt x="1261550" y="1716930"/>
                </a:cubicBezTo>
                <a:close/>
                <a:moveTo>
                  <a:pt x="667633" y="1699410"/>
                </a:moveTo>
                <a:cubicBezTo>
                  <a:pt x="716980" y="1699410"/>
                  <a:pt x="756983" y="1739413"/>
                  <a:pt x="756983" y="1788762"/>
                </a:cubicBezTo>
                <a:cubicBezTo>
                  <a:pt x="756983" y="1838109"/>
                  <a:pt x="716980" y="1878114"/>
                  <a:pt x="667633" y="1878114"/>
                </a:cubicBezTo>
                <a:cubicBezTo>
                  <a:pt x="618286" y="1878114"/>
                  <a:pt x="578283" y="1838109"/>
                  <a:pt x="578283" y="1788762"/>
                </a:cubicBezTo>
                <a:cubicBezTo>
                  <a:pt x="578283" y="1739413"/>
                  <a:pt x="618286" y="1699410"/>
                  <a:pt x="667633" y="1699410"/>
                </a:cubicBezTo>
                <a:close/>
                <a:moveTo>
                  <a:pt x="71965" y="1688899"/>
                </a:moveTo>
                <a:cubicBezTo>
                  <a:pt x="127117" y="1688899"/>
                  <a:pt x="171827" y="1733609"/>
                  <a:pt x="171827" y="1788763"/>
                </a:cubicBezTo>
                <a:cubicBezTo>
                  <a:pt x="171827" y="1843916"/>
                  <a:pt x="127117" y="1888627"/>
                  <a:pt x="71965" y="1888627"/>
                </a:cubicBezTo>
                <a:cubicBezTo>
                  <a:pt x="44389" y="1888627"/>
                  <a:pt x="19424" y="1877450"/>
                  <a:pt x="1352" y="1859378"/>
                </a:cubicBezTo>
                <a:lnTo>
                  <a:pt x="0" y="1857372"/>
                </a:lnTo>
                <a:lnTo>
                  <a:pt x="0" y="1720154"/>
                </a:lnTo>
                <a:lnTo>
                  <a:pt x="1352" y="1718148"/>
                </a:lnTo>
                <a:cubicBezTo>
                  <a:pt x="19424" y="1700077"/>
                  <a:pt x="44389" y="1688899"/>
                  <a:pt x="71965" y="1688899"/>
                </a:cubicBezTo>
                <a:close/>
                <a:moveTo>
                  <a:pt x="2452887" y="1187828"/>
                </a:moveTo>
                <a:cubicBezTo>
                  <a:pt x="2456757" y="1187828"/>
                  <a:pt x="2459895" y="1190966"/>
                  <a:pt x="2459895" y="1194836"/>
                </a:cubicBezTo>
                <a:cubicBezTo>
                  <a:pt x="2459895" y="1198706"/>
                  <a:pt x="2456757" y="1201844"/>
                  <a:pt x="2452887" y="1201844"/>
                </a:cubicBezTo>
                <a:cubicBezTo>
                  <a:pt x="2449016" y="1201844"/>
                  <a:pt x="2445879" y="1198706"/>
                  <a:pt x="2445879" y="1194836"/>
                </a:cubicBezTo>
                <a:cubicBezTo>
                  <a:pt x="2445879" y="1190966"/>
                  <a:pt x="2449016" y="1187828"/>
                  <a:pt x="2452887" y="1187828"/>
                </a:cubicBezTo>
                <a:close/>
                <a:moveTo>
                  <a:pt x="1857219" y="1166804"/>
                </a:moveTo>
                <a:cubicBezTo>
                  <a:pt x="1872701" y="1166804"/>
                  <a:pt x="1885251" y="1178570"/>
                  <a:pt x="1885251" y="1193084"/>
                </a:cubicBezTo>
                <a:cubicBezTo>
                  <a:pt x="1885251" y="1207599"/>
                  <a:pt x="1872701" y="1219365"/>
                  <a:pt x="1857219" y="1219365"/>
                </a:cubicBezTo>
                <a:cubicBezTo>
                  <a:pt x="1841737" y="1219365"/>
                  <a:pt x="1829187" y="1207599"/>
                  <a:pt x="1829187" y="1193084"/>
                </a:cubicBezTo>
                <a:cubicBezTo>
                  <a:pt x="1829187" y="1178570"/>
                  <a:pt x="1841737" y="1166804"/>
                  <a:pt x="1857219" y="1166804"/>
                </a:cubicBezTo>
                <a:close/>
                <a:moveTo>
                  <a:pt x="1261550" y="1149283"/>
                </a:moveTo>
                <a:cubicBezTo>
                  <a:pt x="1284772" y="1149283"/>
                  <a:pt x="1303597" y="1168893"/>
                  <a:pt x="1303597" y="1193084"/>
                </a:cubicBezTo>
                <a:cubicBezTo>
                  <a:pt x="1303597" y="1217274"/>
                  <a:pt x="1284772" y="1236883"/>
                  <a:pt x="1261550" y="1236883"/>
                </a:cubicBezTo>
                <a:cubicBezTo>
                  <a:pt x="1238328" y="1236883"/>
                  <a:pt x="1219503" y="1217274"/>
                  <a:pt x="1219503" y="1193084"/>
                </a:cubicBezTo>
                <a:cubicBezTo>
                  <a:pt x="1219503" y="1168893"/>
                  <a:pt x="1238328" y="1149283"/>
                  <a:pt x="1261550" y="1149283"/>
                </a:cubicBezTo>
                <a:close/>
                <a:moveTo>
                  <a:pt x="665882" y="1138773"/>
                </a:moveTo>
                <a:cubicBezTo>
                  <a:pt x="696845" y="1138773"/>
                  <a:pt x="721945" y="1163873"/>
                  <a:pt x="721945" y="1194837"/>
                </a:cubicBezTo>
                <a:cubicBezTo>
                  <a:pt x="721945" y="1225800"/>
                  <a:pt x="696845" y="1250901"/>
                  <a:pt x="665882" y="1250901"/>
                </a:cubicBezTo>
                <a:cubicBezTo>
                  <a:pt x="634919" y="1250901"/>
                  <a:pt x="609819" y="1225800"/>
                  <a:pt x="609819" y="1194837"/>
                </a:cubicBezTo>
                <a:cubicBezTo>
                  <a:pt x="609819" y="1163873"/>
                  <a:pt x="634919" y="1138773"/>
                  <a:pt x="665882" y="1138773"/>
                </a:cubicBezTo>
                <a:close/>
                <a:moveTo>
                  <a:pt x="71966" y="1128261"/>
                </a:moveTo>
                <a:cubicBezTo>
                  <a:pt x="107767" y="1128261"/>
                  <a:pt x="136789" y="1157283"/>
                  <a:pt x="136789" y="1193085"/>
                </a:cubicBezTo>
                <a:cubicBezTo>
                  <a:pt x="136789" y="1228886"/>
                  <a:pt x="107767" y="1257908"/>
                  <a:pt x="71966" y="1257908"/>
                </a:cubicBezTo>
                <a:cubicBezTo>
                  <a:pt x="36165" y="1257908"/>
                  <a:pt x="7143" y="1228886"/>
                  <a:pt x="7143" y="1193085"/>
                </a:cubicBezTo>
                <a:cubicBezTo>
                  <a:pt x="7143" y="1157283"/>
                  <a:pt x="36165" y="1128261"/>
                  <a:pt x="71966" y="1128261"/>
                </a:cubicBezTo>
                <a:close/>
                <a:moveTo>
                  <a:pt x="1857218" y="595665"/>
                </a:moveTo>
                <a:cubicBezTo>
                  <a:pt x="1859153" y="595665"/>
                  <a:pt x="1860722" y="597234"/>
                  <a:pt x="1860722" y="599169"/>
                </a:cubicBezTo>
                <a:cubicBezTo>
                  <a:pt x="1860722" y="601104"/>
                  <a:pt x="1859153" y="602673"/>
                  <a:pt x="1857218" y="602673"/>
                </a:cubicBezTo>
                <a:cubicBezTo>
                  <a:pt x="1855283" y="602673"/>
                  <a:pt x="1853714" y="601104"/>
                  <a:pt x="1853714" y="599169"/>
                </a:cubicBezTo>
                <a:cubicBezTo>
                  <a:pt x="1853714" y="597234"/>
                  <a:pt x="1855283" y="595665"/>
                  <a:pt x="1857218" y="595665"/>
                </a:cubicBezTo>
                <a:close/>
                <a:moveTo>
                  <a:pt x="1261550" y="588658"/>
                </a:moveTo>
                <a:cubicBezTo>
                  <a:pt x="1267356" y="588658"/>
                  <a:pt x="1272062" y="593363"/>
                  <a:pt x="1272062" y="599169"/>
                </a:cubicBezTo>
                <a:cubicBezTo>
                  <a:pt x="1272062" y="604975"/>
                  <a:pt x="1267356" y="609681"/>
                  <a:pt x="1261550" y="609681"/>
                </a:cubicBezTo>
                <a:cubicBezTo>
                  <a:pt x="1255744" y="609681"/>
                  <a:pt x="1251038" y="604975"/>
                  <a:pt x="1251038" y="599169"/>
                </a:cubicBezTo>
                <a:cubicBezTo>
                  <a:pt x="1251038" y="593363"/>
                  <a:pt x="1255744" y="588658"/>
                  <a:pt x="1261550" y="588658"/>
                </a:cubicBezTo>
                <a:close/>
                <a:moveTo>
                  <a:pt x="665882" y="574643"/>
                </a:moveTo>
                <a:cubicBezTo>
                  <a:pt x="679428" y="574643"/>
                  <a:pt x="690410" y="585624"/>
                  <a:pt x="690410" y="599171"/>
                </a:cubicBezTo>
                <a:cubicBezTo>
                  <a:pt x="690410" y="612717"/>
                  <a:pt x="679428" y="623699"/>
                  <a:pt x="665882" y="623699"/>
                </a:cubicBezTo>
                <a:cubicBezTo>
                  <a:pt x="652336" y="623699"/>
                  <a:pt x="641354" y="612717"/>
                  <a:pt x="641354" y="599171"/>
                </a:cubicBezTo>
                <a:cubicBezTo>
                  <a:pt x="641354" y="585624"/>
                  <a:pt x="652336" y="574643"/>
                  <a:pt x="665882" y="574643"/>
                </a:cubicBezTo>
                <a:close/>
                <a:moveTo>
                  <a:pt x="71966" y="567635"/>
                </a:moveTo>
                <a:cubicBezTo>
                  <a:pt x="88415" y="567635"/>
                  <a:pt x="101750" y="580970"/>
                  <a:pt x="101750" y="597419"/>
                </a:cubicBezTo>
                <a:cubicBezTo>
                  <a:pt x="101750" y="613868"/>
                  <a:pt x="88415" y="627203"/>
                  <a:pt x="71966" y="627203"/>
                </a:cubicBezTo>
                <a:cubicBezTo>
                  <a:pt x="55517" y="627203"/>
                  <a:pt x="42182" y="613868"/>
                  <a:pt x="42182" y="597419"/>
                </a:cubicBezTo>
                <a:cubicBezTo>
                  <a:pt x="42182" y="580970"/>
                  <a:pt x="55517" y="567635"/>
                  <a:pt x="71966" y="567635"/>
                </a:cubicBezTo>
                <a:close/>
                <a:moveTo>
                  <a:pt x="71965" y="0"/>
                </a:moveTo>
                <a:cubicBezTo>
                  <a:pt x="72932" y="0"/>
                  <a:pt x="73717" y="785"/>
                  <a:pt x="73717" y="1752"/>
                </a:cubicBezTo>
                <a:cubicBezTo>
                  <a:pt x="73717" y="2720"/>
                  <a:pt x="72932" y="3504"/>
                  <a:pt x="71965" y="3504"/>
                </a:cubicBezTo>
                <a:cubicBezTo>
                  <a:pt x="70997" y="3504"/>
                  <a:pt x="70213" y="2720"/>
                  <a:pt x="70213" y="1752"/>
                </a:cubicBezTo>
                <a:cubicBezTo>
                  <a:pt x="70213" y="785"/>
                  <a:pt x="70997" y="0"/>
                  <a:pt x="71965" y="0"/>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4" name="标题 1"/>
          <p:cNvSpPr txBox="1"/>
          <p:nvPr/>
        </p:nvSpPr>
        <p:spPr>
          <a:xfrm>
            <a:off x="9221422" y="0"/>
            <a:ext cx="2970577" cy="4142780"/>
          </a:xfrm>
          <a:custGeom>
            <a:avLst/>
            <a:gdLst>
              <a:gd name="connsiteX0" fmla="*/ 2382675 w 2970577"/>
              <a:gd name="connsiteY0" fmla="*/ 4131579 h 4142780"/>
              <a:gd name="connsiteX1" fmla="*/ 2386179 w 2970577"/>
              <a:gd name="connsiteY1" fmla="*/ 4135083 h 4142780"/>
              <a:gd name="connsiteX2" fmla="*/ 2382675 w 2970577"/>
              <a:gd name="connsiteY2" fmla="*/ 4138587 h 4142780"/>
              <a:gd name="connsiteX3" fmla="*/ 2379171 w 2970577"/>
              <a:gd name="connsiteY3" fmla="*/ 4135083 h 4142780"/>
              <a:gd name="connsiteX4" fmla="*/ 2382675 w 2970577"/>
              <a:gd name="connsiteY4" fmla="*/ 4131579 h 4142780"/>
              <a:gd name="connsiteX5" fmla="*/ 2970577 w 2970577"/>
              <a:gd name="connsiteY5" fmla="*/ 4123882 h 4142780"/>
              <a:gd name="connsiteX6" fmla="*/ 2970577 w 2970577"/>
              <a:gd name="connsiteY6" fmla="*/ 4142780 h 4142780"/>
              <a:gd name="connsiteX7" fmla="*/ 2968433 w 2970577"/>
              <a:gd name="connsiteY7" fmla="*/ 4142003 h 4142780"/>
              <a:gd name="connsiteX8" fmla="*/ 2964328 w 2970577"/>
              <a:gd name="connsiteY8" fmla="*/ 4133331 h 4142780"/>
              <a:gd name="connsiteX9" fmla="*/ 2968433 w 2970577"/>
              <a:gd name="connsiteY9" fmla="*/ 4124659 h 4142780"/>
              <a:gd name="connsiteX10" fmla="*/ 1787008 w 2970577"/>
              <a:gd name="connsiteY10" fmla="*/ 3532406 h 4142780"/>
              <a:gd name="connsiteX11" fmla="*/ 1794016 w 2970577"/>
              <a:gd name="connsiteY11" fmla="*/ 3537662 h 4142780"/>
              <a:gd name="connsiteX12" fmla="*/ 1787008 w 2970577"/>
              <a:gd name="connsiteY12" fmla="*/ 3542918 h 4142780"/>
              <a:gd name="connsiteX13" fmla="*/ 1780000 w 2970577"/>
              <a:gd name="connsiteY13" fmla="*/ 3537662 h 4142780"/>
              <a:gd name="connsiteX14" fmla="*/ 1787008 w 2970577"/>
              <a:gd name="connsiteY14" fmla="*/ 3532406 h 4142780"/>
              <a:gd name="connsiteX15" fmla="*/ 2384428 w 2970577"/>
              <a:gd name="connsiteY15" fmla="*/ 3511383 h 4142780"/>
              <a:gd name="connsiteX16" fmla="*/ 2410708 w 2970577"/>
              <a:gd name="connsiteY16" fmla="*/ 3537663 h 4142780"/>
              <a:gd name="connsiteX17" fmla="*/ 2384428 w 2970577"/>
              <a:gd name="connsiteY17" fmla="*/ 3563943 h 4142780"/>
              <a:gd name="connsiteX18" fmla="*/ 2358148 w 2970577"/>
              <a:gd name="connsiteY18" fmla="*/ 3537663 h 4142780"/>
              <a:gd name="connsiteX19" fmla="*/ 2384428 w 2970577"/>
              <a:gd name="connsiteY19" fmla="*/ 3511383 h 4142780"/>
              <a:gd name="connsiteX20" fmla="*/ 2970577 w 2970577"/>
              <a:gd name="connsiteY20" fmla="*/ 3495431 h 4142780"/>
              <a:gd name="connsiteX21" fmla="*/ 2970577 w 2970577"/>
              <a:gd name="connsiteY21" fmla="*/ 3583397 h 4142780"/>
              <a:gd name="connsiteX22" fmla="*/ 2960614 w 2970577"/>
              <a:gd name="connsiteY22" fmla="*/ 3581386 h 4142780"/>
              <a:gd name="connsiteX23" fmla="*/ 2932793 w 2970577"/>
              <a:gd name="connsiteY23" fmla="*/ 3539414 h 4142780"/>
              <a:gd name="connsiteX24" fmla="*/ 2960614 w 2970577"/>
              <a:gd name="connsiteY24" fmla="*/ 3497443 h 4142780"/>
              <a:gd name="connsiteX25" fmla="*/ 1191342 w 2970577"/>
              <a:gd name="connsiteY25" fmla="*/ 2936738 h 4142780"/>
              <a:gd name="connsiteX26" fmla="*/ 1198350 w 2970577"/>
              <a:gd name="connsiteY26" fmla="*/ 2941994 h 4142780"/>
              <a:gd name="connsiteX27" fmla="*/ 1191342 w 2970577"/>
              <a:gd name="connsiteY27" fmla="*/ 2947250 h 4142780"/>
              <a:gd name="connsiteX28" fmla="*/ 1184334 w 2970577"/>
              <a:gd name="connsiteY28" fmla="*/ 2941994 h 4142780"/>
              <a:gd name="connsiteX29" fmla="*/ 1191342 w 2970577"/>
              <a:gd name="connsiteY29" fmla="*/ 2936738 h 4142780"/>
              <a:gd name="connsiteX30" fmla="*/ 1787010 w 2970577"/>
              <a:gd name="connsiteY30" fmla="*/ 2912211 h 4142780"/>
              <a:gd name="connsiteX31" fmla="*/ 1818546 w 2970577"/>
              <a:gd name="connsiteY31" fmla="*/ 2943747 h 4142780"/>
              <a:gd name="connsiteX32" fmla="*/ 1787010 w 2970577"/>
              <a:gd name="connsiteY32" fmla="*/ 2975283 h 4142780"/>
              <a:gd name="connsiteX33" fmla="*/ 1755474 w 2970577"/>
              <a:gd name="connsiteY33" fmla="*/ 2943747 h 4142780"/>
              <a:gd name="connsiteX34" fmla="*/ 1787010 w 2970577"/>
              <a:gd name="connsiteY34" fmla="*/ 2912211 h 4142780"/>
              <a:gd name="connsiteX35" fmla="*/ 2384430 w 2970577"/>
              <a:gd name="connsiteY35" fmla="*/ 2887683 h 4142780"/>
              <a:gd name="connsiteX36" fmla="*/ 2438741 w 2970577"/>
              <a:gd name="connsiteY36" fmla="*/ 2941994 h 4142780"/>
              <a:gd name="connsiteX37" fmla="*/ 2384430 w 2970577"/>
              <a:gd name="connsiteY37" fmla="*/ 2996305 h 4142780"/>
              <a:gd name="connsiteX38" fmla="*/ 2330119 w 2970577"/>
              <a:gd name="connsiteY38" fmla="*/ 2941994 h 4142780"/>
              <a:gd name="connsiteX39" fmla="*/ 2384430 w 2970577"/>
              <a:gd name="connsiteY39" fmla="*/ 2887683 h 4142780"/>
              <a:gd name="connsiteX40" fmla="*/ 2970577 w 2970577"/>
              <a:gd name="connsiteY40" fmla="*/ 2871733 h 4142780"/>
              <a:gd name="connsiteX41" fmla="*/ 2970577 w 2970577"/>
              <a:gd name="connsiteY41" fmla="*/ 3015761 h 4142780"/>
              <a:gd name="connsiteX42" fmla="*/ 2949705 w 2970577"/>
              <a:gd name="connsiteY42" fmla="*/ 3011548 h 4142780"/>
              <a:gd name="connsiteX43" fmla="*/ 2904764 w 2970577"/>
              <a:gd name="connsiteY43" fmla="*/ 2943747 h 4142780"/>
              <a:gd name="connsiteX44" fmla="*/ 2949705 w 2970577"/>
              <a:gd name="connsiteY44" fmla="*/ 2875947 h 4142780"/>
              <a:gd name="connsiteX45" fmla="*/ 595669 w 2970577"/>
              <a:gd name="connsiteY45" fmla="*/ 2344574 h 4142780"/>
              <a:gd name="connsiteX46" fmla="*/ 599172 w 2970577"/>
              <a:gd name="connsiteY46" fmla="*/ 2348078 h 4142780"/>
              <a:gd name="connsiteX47" fmla="*/ 595669 w 2970577"/>
              <a:gd name="connsiteY47" fmla="*/ 2351582 h 4142780"/>
              <a:gd name="connsiteX48" fmla="*/ 592164 w 2970577"/>
              <a:gd name="connsiteY48" fmla="*/ 2348078 h 4142780"/>
              <a:gd name="connsiteX49" fmla="*/ 595669 w 2970577"/>
              <a:gd name="connsiteY49" fmla="*/ 2344574 h 4142780"/>
              <a:gd name="connsiteX50" fmla="*/ 1193096 w 2970577"/>
              <a:gd name="connsiteY50" fmla="*/ 2320046 h 4142780"/>
              <a:gd name="connsiteX51" fmla="*/ 1219376 w 2970577"/>
              <a:gd name="connsiteY51" fmla="*/ 2346326 h 4142780"/>
              <a:gd name="connsiteX52" fmla="*/ 1193096 w 2970577"/>
              <a:gd name="connsiteY52" fmla="*/ 2372606 h 4142780"/>
              <a:gd name="connsiteX53" fmla="*/ 1166816 w 2970577"/>
              <a:gd name="connsiteY53" fmla="*/ 2346326 h 4142780"/>
              <a:gd name="connsiteX54" fmla="*/ 1193096 w 2970577"/>
              <a:gd name="connsiteY54" fmla="*/ 2320046 h 4142780"/>
              <a:gd name="connsiteX55" fmla="*/ 1788764 w 2970577"/>
              <a:gd name="connsiteY55" fmla="*/ 2292015 h 4142780"/>
              <a:gd name="connsiteX56" fmla="*/ 1843075 w 2970577"/>
              <a:gd name="connsiteY56" fmla="*/ 2346326 h 4142780"/>
              <a:gd name="connsiteX57" fmla="*/ 1788764 w 2970577"/>
              <a:gd name="connsiteY57" fmla="*/ 2400637 h 4142780"/>
              <a:gd name="connsiteX58" fmla="*/ 1734453 w 2970577"/>
              <a:gd name="connsiteY58" fmla="*/ 2346326 h 4142780"/>
              <a:gd name="connsiteX59" fmla="*/ 1788764 w 2970577"/>
              <a:gd name="connsiteY59" fmla="*/ 2292015 h 4142780"/>
              <a:gd name="connsiteX60" fmla="*/ 2382681 w 2970577"/>
              <a:gd name="connsiteY60" fmla="*/ 2267487 h 4142780"/>
              <a:gd name="connsiteX61" fmla="*/ 2463272 w 2970577"/>
              <a:gd name="connsiteY61" fmla="*/ 2348078 h 4142780"/>
              <a:gd name="connsiteX62" fmla="*/ 2382681 w 2970577"/>
              <a:gd name="connsiteY62" fmla="*/ 2428669 h 4142780"/>
              <a:gd name="connsiteX63" fmla="*/ 2302090 w 2970577"/>
              <a:gd name="connsiteY63" fmla="*/ 2348078 h 4142780"/>
              <a:gd name="connsiteX64" fmla="*/ 2382681 w 2970577"/>
              <a:gd name="connsiteY64" fmla="*/ 2267487 h 4142780"/>
              <a:gd name="connsiteX65" fmla="*/ 2970577 w 2970577"/>
              <a:gd name="connsiteY65" fmla="*/ 2244556 h 4142780"/>
              <a:gd name="connsiteX66" fmla="*/ 2970577 w 2970577"/>
              <a:gd name="connsiteY66" fmla="*/ 2448096 h 4142780"/>
              <a:gd name="connsiteX67" fmla="*/ 2938795 w 2970577"/>
              <a:gd name="connsiteY67" fmla="*/ 2441569 h 4142780"/>
              <a:gd name="connsiteX68" fmla="*/ 2876734 w 2970577"/>
              <a:gd name="connsiteY68" fmla="*/ 2346326 h 4142780"/>
              <a:gd name="connsiteX69" fmla="*/ 2938795 w 2970577"/>
              <a:gd name="connsiteY69" fmla="*/ 2251083 h 4142780"/>
              <a:gd name="connsiteX70" fmla="*/ 597420 w 2970577"/>
              <a:gd name="connsiteY70" fmla="*/ 1738394 h 4142780"/>
              <a:gd name="connsiteX71" fmla="*/ 609684 w 2970577"/>
              <a:gd name="connsiteY71" fmla="*/ 1750658 h 4142780"/>
              <a:gd name="connsiteX72" fmla="*/ 597420 w 2970577"/>
              <a:gd name="connsiteY72" fmla="*/ 1762922 h 4142780"/>
              <a:gd name="connsiteX73" fmla="*/ 585156 w 2970577"/>
              <a:gd name="connsiteY73" fmla="*/ 1750658 h 4142780"/>
              <a:gd name="connsiteX74" fmla="*/ 597420 w 2970577"/>
              <a:gd name="connsiteY74" fmla="*/ 1738394 h 4142780"/>
              <a:gd name="connsiteX75" fmla="*/ 1191345 w 2970577"/>
              <a:gd name="connsiteY75" fmla="*/ 1710362 h 4142780"/>
              <a:gd name="connsiteX76" fmla="*/ 1233392 w 2970577"/>
              <a:gd name="connsiteY76" fmla="*/ 1752409 h 4142780"/>
              <a:gd name="connsiteX77" fmla="*/ 1191345 w 2970577"/>
              <a:gd name="connsiteY77" fmla="*/ 1794456 h 4142780"/>
              <a:gd name="connsiteX78" fmla="*/ 1149298 w 2970577"/>
              <a:gd name="connsiteY78" fmla="*/ 1752409 h 4142780"/>
              <a:gd name="connsiteX79" fmla="*/ 1191345 w 2970577"/>
              <a:gd name="connsiteY79" fmla="*/ 1710362 h 4142780"/>
              <a:gd name="connsiteX80" fmla="*/ 1787014 w 2970577"/>
              <a:gd name="connsiteY80" fmla="*/ 1675323 h 4142780"/>
              <a:gd name="connsiteX81" fmla="*/ 1860597 w 2970577"/>
              <a:gd name="connsiteY81" fmla="*/ 1750658 h 4142780"/>
              <a:gd name="connsiteX82" fmla="*/ 1787014 w 2970577"/>
              <a:gd name="connsiteY82" fmla="*/ 1825993 h 4142780"/>
              <a:gd name="connsiteX83" fmla="*/ 1713431 w 2970577"/>
              <a:gd name="connsiteY83" fmla="*/ 1750658 h 4142780"/>
              <a:gd name="connsiteX84" fmla="*/ 1787014 w 2970577"/>
              <a:gd name="connsiteY84" fmla="*/ 1675323 h 4142780"/>
              <a:gd name="connsiteX85" fmla="*/ 2382682 w 2970577"/>
              <a:gd name="connsiteY85" fmla="*/ 1647292 h 4142780"/>
              <a:gd name="connsiteX86" fmla="*/ 2484296 w 2970577"/>
              <a:gd name="connsiteY86" fmla="*/ 1750658 h 4142780"/>
              <a:gd name="connsiteX87" fmla="*/ 2382682 w 2970577"/>
              <a:gd name="connsiteY87" fmla="*/ 1854024 h 4142780"/>
              <a:gd name="connsiteX88" fmla="*/ 2281068 w 2970577"/>
              <a:gd name="connsiteY88" fmla="*/ 1750658 h 4142780"/>
              <a:gd name="connsiteX89" fmla="*/ 2382682 w 2970577"/>
              <a:gd name="connsiteY89" fmla="*/ 1647292 h 4142780"/>
              <a:gd name="connsiteX90" fmla="*/ 2970577 w 2970577"/>
              <a:gd name="connsiteY90" fmla="*/ 1624334 h 4142780"/>
              <a:gd name="connsiteX91" fmla="*/ 2970577 w 2970577"/>
              <a:gd name="connsiteY91" fmla="*/ 1880487 h 4142780"/>
              <a:gd name="connsiteX92" fmla="*/ 2927887 w 2970577"/>
              <a:gd name="connsiteY92" fmla="*/ 1871868 h 4142780"/>
              <a:gd name="connsiteX93" fmla="*/ 2848705 w 2970577"/>
              <a:gd name="connsiteY93" fmla="*/ 1752410 h 4142780"/>
              <a:gd name="connsiteX94" fmla="*/ 2927887 w 2970577"/>
              <a:gd name="connsiteY94" fmla="*/ 1632952 h 4142780"/>
              <a:gd name="connsiteX95" fmla="*/ 597421 w 2970577"/>
              <a:gd name="connsiteY95" fmla="*/ 1132214 h 4142780"/>
              <a:gd name="connsiteX96" fmla="*/ 620197 w 2970577"/>
              <a:gd name="connsiteY96" fmla="*/ 1154990 h 4142780"/>
              <a:gd name="connsiteX97" fmla="*/ 597421 w 2970577"/>
              <a:gd name="connsiteY97" fmla="*/ 1177766 h 4142780"/>
              <a:gd name="connsiteX98" fmla="*/ 574645 w 2970577"/>
              <a:gd name="connsiteY98" fmla="*/ 1154990 h 4142780"/>
              <a:gd name="connsiteX99" fmla="*/ 597421 w 2970577"/>
              <a:gd name="connsiteY99" fmla="*/ 1132214 h 4142780"/>
              <a:gd name="connsiteX100" fmla="*/ 1191349 w 2970577"/>
              <a:gd name="connsiteY100" fmla="*/ 1100678 h 4142780"/>
              <a:gd name="connsiteX101" fmla="*/ 1247412 w 2970577"/>
              <a:gd name="connsiteY101" fmla="*/ 1156741 h 4142780"/>
              <a:gd name="connsiteX102" fmla="*/ 1191349 w 2970577"/>
              <a:gd name="connsiteY102" fmla="*/ 1212804 h 4142780"/>
              <a:gd name="connsiteX103" fmla="*/ 1135286 w 2970577"/>
              <a:gd name="connsiteY103" fmla="*/ 1156741 h 4142780"/>
              <a:gd name="connsiteX104" fmla="*/ 1191349 w 2970577"/>
              <a:gd name="connsiteY104" fmla="*/ 1100678 h 4142780"/>
              <a:gd name="connsiteX105" fmla="*/ 1787016 w 2970577"/>
              <a:gd name="connsiteY105" fmla="*/ 1065639 h 4142780"/>
              <a:gd name="connsiteX106" fmla="*/ 1874615 w 2970577"/>
              <a:gd name="connsiteY106" fmla="*/ 1154989 h 4142780"/>
              <a:gd name="connsiteX107" fmla="*/ 1787016 w 2970577"/>
              <a:gd name="connsiteY107" fmla="*/ 1244339 h 4142780"/>
              <a:gd name="connsiteX108" fmla="*/ 1699417 w 2970577"/>
              <a:gd name="connsiteY108" fmla="*/ 1154989 h 4142780"/>
              <a:gd name="connsiteX109" fmla="*/ 1787016 w 2970577"/>
              <a:gd name="connsiteY109" fmla="*/ 1065639 h 4142780"/>
              <a:gd name="connsiteX110" fmla="*/ 2380932 w 2970577"/>
              <a:gd name="connsiteY110" fmla="*/ 1034104 h 4142780"/>
              <a:gd name="connsiteX111" fmla="*/ 2501818 w 2970577"/>
              <a:gd name="connsiteY111" fmla="*/ 1154990 h 4142780"/>
              <a:gd name="connsiteX112" fmla="*/ 2380932 w 2970577"/>
              <a:gd name="connsiteY112" fmla="*/ 1275876 h 4142780"/>
              <a:gd name="connsiteX113" fmla="*/ 2260046 w 2970577"/>
              <a:gd name="connsiteY113" fmla="*/ 1154990 h 4142780"/>
              <a:gd name="connsiteX114" fmla="*/ 2380932 w 2970577"/>
              <a:gd name="connsiteY114" fmla="*/ 1034104 h 4142780"/>
              <a:gd name="connsiteX115" fmla="*/ 2970577 w 2970577"/>
              <a:gd name="connsiteY115" fmla="*/ 1004156 h 4142780"/>
              <a:gd name="connsiteX116" fmla="*/ 2970577 w 2970577"/>
              <a:gd name="connsiteY116" fmla="*/ 1305822 h 4142780"/>
              <a:gd name="connsiteX117" fmla="*/ 2919705 w 2970577"/>
              <a:gd name="connsiteY117" fmla="*/ 1295432 h 4142780"/>
              <a:gd name="connsiteX118" fmla="*/ 2827683 w 2970577"/>
              <a:gd name="connsiteY118" fmla="*/ 1154989 h 4142780"/>
              <a:gd name="connsiteX119" fmla="*/ 2919705 w 2970577"/>
              <a:gd name="connsiteY119" fmla="*/ 1014546 h 4142780"/>
              <a:gd name="connsiteX120" fmla="*/ 1753 w 2970577"/>
              <a:gd name="connsiteY120" fmla="*/ 557569 h 4142780"/>
              <a:gd name="connsiteX121" fmla="*/ 3505 w 2970577"/>
              <a:gd name="connsiteY121" fmla="*/ 559321 h 4142780"/>
              <a:gd name="connsiteX122" fmla="*/ 1753 w 2970577"/>
              <a:gd name="connsiteY122" fmla="*/ 561073 h 4142780"/>
              <a:gd name="connsiteX123" fmla="*/ 0 w 2970577"/>
              <a:gd name="connsiteY123" fmla="*/ 559321 h 4142780"/>
              <a:gd name="connsiteX124" fmla="*/ 1753 w 2970577"/>
              <a:gd name="connsiteY124" fmla="*/ 557569 h 4142780"/>
              <a:gd name="connsiteX125" fmla="*/ 597421 w 2970577"/>
              <a:gd name="connsiteY125" fmla="*/ 529538 h 4142780"/>
              <a:gd name="connsiteX126" fmla="*/ 627205 w 2970577"/>
              <a:gd name="connsiteY126" fmla="*/ 559322 h 4142780"/>
              <a:gd name="connsiteX127" fmla="*/ 597421 w 2970577"/>
              <a:gd name="connsiteY127" fmla="*/ 589106 h 4142780"/>
              <a:gd name="connsiteX128" fmla="*/ 567638 w 2970577"/>
              <a:gd name="connsiteY128" fmla="*/ 559322 h 4142780"/>
              <a:gd name="connsiteX129" fmla="*/ 597421 w 2970577"/>
              <a:gd name="connsiteY129" fmla="*/ 529538 h 4142780"/>
              <a:gd name="connsiteX130" fmla="*/ 1193103 w 2970577"/>
              <a:gd name="connsiteY130" fmla="*/ 494498 h 4142780"/>
              <a:gd name="connsiteX131" fmla="*/ 1257926 w 2970577"/>
              <a:gd name="connsiteY131" fmla="*/ 559321 h 4142780"/>
              <a:gd name="connsiteX132" fmla="*/ 1193103 w 2970577"/>
              <a:gd name="connsiteY132" fmla="*/ 624144 h 4142780"/>
              <a:gd name="connsiteX133" fmla="*/ 1128280 w 2970577"/>
              <a:gd name="connsiteY133" fmla="*/ 559321 h 4142780"/>
              <a:gd name="connsiteX134" fmla="*/ 1193103 w 2970577"/>
              <a:gd name="connsiteY134" fmla="*/ 494498 h 4142780"/>
              <a:gd name="connsiteX135" fmla="*/ 1788771 w 2970577"/>
              <a:gd name="connsiteY135" fmla="*/ 462963 h 4142780"/>
              <a:gd name="connsiteX136" fmla="*/ 1888633 w 2970577"/>
              <a:gd name="connsiteY136" fmla="*/ 561073 h 4142780"/>
              <a:gd name="connsiteX137" fmla="*/ 1788771 w 2970577"/>
              <a:gd name="connsiteY137" fmla="*/ 659183 h 4142780"/>
              <a:gd name="connsiteX138" fmla="*/ 1688909 w 2970577"/>
              <a:gd name="connsiteY138" fmla="*/ 561073 h 4142780"/>
              <a:gd name="connsiteX139" fmla="*/ 1788771 w 2970577"/>
              <a:gd name="connsiteY139" fmla="*/ 462963 h 4142780"/>
              <a:gd name="connsiteX140" fmla="*/ 2382688 w 2970577"/>
              <a:gd name="connsiteY140" fmla="*/ 427924 h 4142780"/>
              <a:gd name="connsiteX141" fmla="*/ 2515838 w 2970577"/>
              <a:gd name="connsiteY141" fmla="*/ 559322 h 4142780"/>
              <a:gd name="connsiteX142" fmla="*/ 2382688 w 2970577"/>
              <a:gd name="connsiteY142" fmla="*/ 690720 h 4142780"/>
              <a:gd name="connsiteX143" fmla="*/ 2249538 w 2970577"/>
              <a:gd name="connsiteY143" fmla="*/ 559322 h 4142780"/>
              <a:gd name="connsiteX144" fmla="*/ 2382688 w 2970577"/>
              <a:gd name="connsiteY144" fmla="*/ 427924 h 4142780"/>
              <a:gd name="connsiteX145" fmla="*/ 2970577 w 2970577"/>
              <a:gd name="connsiteY145" fmla="*/ 394101 h 4142780"/>
              <a:gd name="connsiteX146" fmla="*/ 2970577 w 2970577"/>
              <a:gd name="connsiteY146" fmla="*/ 724541 h 4142780"/>
              <a:gd name="connsiteX147" fmla="*/ 2911819 w 2970577"/>
              <a:gd name="connsiteY147" fmla="*/ 712679 h 4142780"/>
              <a:gd name="connsiteX148" fmla="*/ 2810167 w 2970577"/>
              <a:gd name="connsiteY148" fmla="*/ 559321 h 4142780"/>
              <a:gd name="connsiteX149" fmla="*/ 2911819 w 2970577"/>
              <a:gd name="connsiteY149" fmla="*/ 405964 h 4142780"/>
              <a:gd name="connsiteX150" fmla="*/ 2811895 w 2970577"/>
              <a:gd name="connsiteY150" fmla="*/ 0 h 4142780"/>
              <a:gd name="connsiteX151" fmla="*/ 2970577 w 2970577"/>
              <a:gd name="connsiteY151" fmla="*/ 0 h 4142780"/>
              <a:gd name="connsiteX152" fmla="*/ 2970577 w 2970577"/>
              <a:gd name="connsiteY152" fmla="*/ 135527 h 4142780"/>
              <a:gd name="connsiteX153" fmla="*/ 2911527 w 2970577"/>
              <a:gd name="connsiteY153" fmla="*/ 123606 h 4142780"/>
              <a:gd name="connsiteX154" fmla="*/ 2814384 w 2970577"/>
              <a:gd name="connsiteY154" fmla="*/ 16461 h 4142780"/>
              <a:gd name="connsiteX155" fmla="*/ 2253281 w 2970577"/>
              <a:gd name="connsiteY155" fmla="*/ 0 h 4142780"/>
              <a:gd name="connsiteX156" fmla="*/ 2512099 w 2970577"/>
              <a:gd name="connsiteY156" fmla="*/ 0 h 4142780"/>
              <a:gd name="connsiteX157" fmla="*/ 2508605 w 2970577"/>
              <a:gd name="connsiteY157" fmla="*/ 17528 h 4142780"/>
              <a:gd name="connsiteX158" fmla="*/ 2382690 w 2970577"/>
              <a:gd name="connsiteY158" fmla="*/ 102060 h 4142780"/>
              <a:gd name="connsiteX159" fmla="*/ 2256775 w 2970577"/>
              <a:gd name="connsiteY159" fmla="*/ 17528 h 4142780"/>
              <a:gd name="connsiteX160" fmla="*/ 1692621 w 2970577"/>
              <a:gd name="connsiteY160" fmla="*/ 0 h 4142780"/>
              <a:gd name="connsiteX161" fmla="*/ 1881421 w 2970577"/>
              <a:gd name="connsiteY161" fmla="*/ 0 h 4142780"/>
              <a:gd name="connsiteX162" fmla="*/ 1880650 w 2970577"/>
              <a:gd name="connsiteY162" fmla="*/ 3888 h 4142780"/>
              <a:gd name="connsiteX163" fmla="*/ 1787021 w 2970577"/>
              <a:gd name="connsiteY163" fmla="*/ 67019 h 4142780"/>
              <a:gd name="connsiteX164" fmla="*/ 1693392 w 2970577"/>
              <a:gd name="connsiteY164" fmla="*/ 3888 h 4142780"/>
              <a:gd name="connsiteX165" fmla="*/ 1139824 w 2970577"/>
              <a:gd name="connsiteY165" fmla="*/ 0 h 4142780"/>
              <a:gd name="connsiteX166" fmla="*/ 1246377 w 2970577"/>
              <a:gd name="connsiteY166" fmla="*/ 0 h 4142780"/>
              <a:gd name="connsiteX167" fmla="*/ 1241420 w 2970577"/>
              <a:gd name="connsiteY167" fmla="*/ 11968 h 4142780"/>
              <a:gd name="connsiteX168" fmla="*/ 1193105 w 2970577"/>
              <a:gd name="connsiteY168" fmla="*/ 31980 h 4142780"/>
              <a:gd name="connsiteX169" fmla="*/ 1144783 w 2970577"/>
              <a:gd name="connsiteY169" fmla="*/ 11968 h 4142780"/>
            </a:gdLst>
            <a:ahLst/>
            <a:cxnLst/>
            <a:rect l="l" t="t" r="r" b="b"/>
            <a:pathLst>
              <a:path w="2970577" h="4142780">
                <a:moveTo>
                  <a:pt x="2382675" y="4131579"/>
                </a:moveTo>
                <a:cubicBezTo>
                  <a:pt x="2384610" y="4131579"/>
                  <a:pt x="2386179" y="4133148"/>
                  <a:pt x="2386179" y="4135083"/>
                </a:cubicBezTo>
                <a:cubicBezTo>
                  <a:pt x="2386179" y="4137018"/>
                  <a:pt x="2384610" y="4138587"/>
                  <a:pt x="2382675" y="4138587"/>
                </a:cubicBezTo>
                <a:cubicBezTo>
                  <a:pt x="2380740" y="4138587"/>
                  <a:pt x="2379171" y="4137018"/>
                  <a:pt x="2379171" y="4135083"/>
                </a:cubicBezTo>
                <a:cubicBezTo>
                  <a:pt x="2379171" y="4133148"/>
                  <a:pt x="2380740" y="4131579"/>
                  <a:pt x="2382675" y="4131579"/>
                </a:cubicBezTo>
                <a:close/>
                <a:moveTo>
                  <a:pt x="2970577" y="4123882"/>
                </a:moveTo>
                <a:lnTo>
                  <a:pt x="2970577" y="4142780"/>
                </a:lnTo>
                <a:lnTo>
                  <a:pt x="2968433" y="4142003"/>
                </a:lnTo>
                <a:cubicBezTo>
                  <a:pt x="2965897" y="4139784"/>
                  <a:pt x="2964328" y="4136718"/>
                  <a:pt x="2964328" y="4133331"/>
                </a:cubicBezTo>
                <a:cubicBezTo>
                  <a:pt x="2964328" y="4129945"/>
                  <a:pt x="2965897" y="4126879"/>
                  <a:pt x="2968433" y="4124659"/>
                </a:cubicBezTo>
                <a:close/>
                <a:moveTo>
                  <a:pt x="1787008" y="3532406"/>
                </a:moveTo>
                <a:cubicBezTo>
                  <a:pt x="1790878" y="3532406"/>
                  <a:pt x="1794016" y="3534759"/>
                  <a:pt x="1794016" y="3537662"/>
                </a:cubicBezTo>
                <a:cubicBezTo>
                  <a:pt x="1794016" y="3540565"/>
                  <a:pt x="1790878" y="3542918"/>
                  <a:pt x="1787008" y="3542918"/>
                </a:cubicBezTo>
                <a:cubicBezTo>
                  <a:pt x="1783138" y="3542918"/>
                  <a:pt x="1780000" y="3540565"/>
                  <a:pt x="1780000" y="3537662"/>
                </a:cubicBezTo>
                <a:cubicBezTo>
                  <a:pt x="1780000" y="3534759"/>
                  <a:pt x="1783138" y="3532406"/>
                  <a:pt x="1787008" y="3532406"/>
                </a:cubicBezTo>
                <a:close/>
                <a:moveTo>
                  <a:pt x="2384428" y="3511383"/>
                </a:moveTo>
                <a:cubicBezTo>
                  <a:pt x="2398942" y="3511383"/>
                  <a:pt x="2410708" y="3523149"/>
                  <a:pt x="2410708" y="3537663"/>
                </a:cubicBezTo>
                <a:cubicBezTo>
                  <a:pt x="2410708" y="3552177"/>
                  <a:pt x="2398942" y="3563943"/>
                  <a:pt x="2384428" y="3563943"/>
                </a:cubicBezTo>
                <a:cubicBezTo>
                  <a:pt x="2369914" y="3563943"/>
                  <a:pt x="2358148" y="3552177"/>
                  <a:pt x="2358148" y="3537663"/>
                </a:cubicBezTo>
                <a:cubicBezTo>
                  <a:pt x="2358148" y="3523149"/>
                  <a:pt x="2369914" y="3511383"/>
                  <a:pt x="2384428" y="3511383"/>
                </a:cubicBezTo>
                <a:close/>
                <a:moveTo>
                  <a:pt x="2970577" y="3495431"/>
                </a:moveTo>
                <a:lnTo>
                  <a:pt x="2970577" y="3583397"/>
                </a:lnTo>
                <a:lnTo>
                  <a:pt x="2960614" y="3581386"/>
                </a:lnTo>
                <a:cubicBezTo>
                  <a:pt x="2944265" y="3574471"/>
                  <a:pt x="2932793" y="3558282"/>
                  <a:pt x="2932793" y="3539414"/>
                </a:cubicBezTo>
                <a:cubicBezTo>
                  <a:pt x="2932793" y="3520547"/>
                  <a:pt x="2944265" y="3504358"/>
                  <a:pt x="2960614" y="3497443"/>
                </a:cubicBezTo>
                <a:close/>
                <a:moveTo>
                  <a:pt x="1191342" y="2936738"/>
                </a:moveTo>
                <a:cubicBezTo>
                  <a:pt x="1195212" y="2936738"/>
                  <a:pt x="1198350" y="2939091"/>
                  <a:pt x="1198350" y="2941994"/>
                </a:cubicBezTo>
                <a:cubicBezTo>
                  <a:pt x="1198350" y="2944897"/>
                  <a:pt x="1195212" y="2947250"/>
                  <a:pt x="1191342" y="2947250"/>
                </a:cubicBezTo>
                <a:cubicBezTo>
                  <a:pt x="1187472" y="2947250"/>
                  <a:pt x="1184334" y="2944897"/>
                  <a:pt x="1184334" y="2941994"/>
                </a:cubicBezTo>
                <a:cubicBezTo>
                  <a:pt x="1184334" y="2939091"/>
                  <a:pt x="1187472" y="2936738"/>
                  <a:pt x="1191342" y="2936738"/>
                </a:cubicBezTo>
                <a:close/>
                <a:moveTo>
                  <a:pt x="1787010" y="2912211"/>
                </a:moveTo>
                <a:cubicBezTo>
                  <a:pt x="1804427" y="2912211"/>
                  <a:pt x="1818546" y="2926330"/>
                  <a:pt x="1818546" y="2943747"/>
                </a:cubicBezTo>
                <a:cubicBezTo>
                  <a:pt x="1818546" y="2961164"/>
                  <a:pt x="1804427" y="2975283"/>
                  <a:pt x="1787010" y="2975283"/>
                </a:cubicBezTo>
                <a:cubicBezTo>
                  <a:pt x="1769593" y="2975283"/>
                  <a:pt x="1755474" y="2961164"/>
                  <a:pt x="1755474" y="2943747"/>
                </a:cubicBezTo>
                <a:cubicBezTo>
                  <a:pt x="1755474" y="2926330"/>
                  <a:pt x="1769593" y="2912211"/>
                  <a:pt x="1787010" y="2912211"/>
                </a:cubicBezTo>
                <a:close/>
                <a:moveTo>
                  <a:pt x="2384430" y="2887683"/>
                </a:moveTo>
                <a:cubicBezTo>
                  <a:pt x="2414425" y="2887683"/>
                  <a:pt x="2438741" y="2911999"/>
                  <a:pt x="2438741" y="2941994"/>
                </a:cubicBezTo>
                <a:cubicBezTo>
                  <a:pt x="2438741" y="2971989"/>
                  <a:pt x="2414425" y="2996305"/>
                  <a:pt x="2384430" y="2996305"/>
                </a:cubicBezTo>
                <a:cubicBezTo>
                  <a:pt x="2354435" y="2996305"/>
                  <a:pt x="2330119" y="2971989"/>
                  <a:pt x="2330119" y="2941994"/>
                </a:cubicBezTo>
                <a:cubicBezTo>
                  <a:pt x="2330119" y="2911999"/>
                  <a:pt x="2354435" y="2887683"/>
                  <a:pt x="2384430" y="2887683"/>
                </a:cubicBezTo>
                <a:close/>
                <a:moveTo>
                  <a:pt x="2970577" y="2871733"/>
                </a:moveTo>
                <a:lnTo>
                  <a:pt x="2970577" y="3015761"/>
                </a:lnTo>
                <a:lnTo>
                  <a:pt x="2949705" y="3011548"/>
                </a:lnTo>
                <a:cubicBezTo>
                  <a:pt x="2923295" y="3000377"/>
                  <a:pt x="2904764" y="2974226"/>
                  <a:pt x="2904764" y="2943747"/>
                </a:cubicBezTo>
                <a:cubicBezTo>
                  <a:pt x="2904764" y="2913268"/>
                  <a:pt x="2923295" y="2887117"/>
                  <a:pt x="2949705" y="2875947"/>
                </a:cubicBezTo>
                <a:close/>
                <a:moveTo>
                  <a:pt x="595669" y="2344574"/>
                </a:moveTo>
                <a:cubicBezTo>
                  <a:pt x="597604" y="2344574"/>
                  <a:pt x="599172" y="2346143"/>
                  <a:pt x="599172" y="2348078"/>
                </a:cubicBezTo>
                <a:cubicBezTo>
                  <a:pt x="599172" y="2350013"/>
                  <a:pt x="597604" y="2351582"/>
                  <a:pt x="595669" y="2351582"/>
                </a:cubicBezTo>
                <a:cubicBezTo>
                  <a:pt x="593734" y="2351582"/>
                  <a:pt x="592164" y="2350013"/>
                  <a:pt x="592164" y="2348078"/>
                </a:cubicBezTo>
                <a:cubicBezTo>
                  <a:pt x="592164" y="2346143"/>
                  <a:pt x="593734" y="2344574"/>
                  <a:pt x="595669" y="2344574"/>
                </a:cubicBezTo>
                <a:close/>
                <a:moveTo>
                  <a:pt x="1193096" y="2320046"/>
                </a:moveTo>
                <a:cubicBezTo>
                  <a:pt x="1207610" y="2320046"/>
                  <a:pt x="1219376" y="2331812"/>
                  <a:pt x="1219376" y="2346326"/>
                </a:cubicBezTo>
                <a:cubicBezTo>
                  <a:pt x="1219376" y="2360840"/>
                  <a:pt x="1207610" y="2372606"/>
                  <a:pt x="1193096" y="2372606"/>
                </a:cubicBezTo>
                <a:cubicBezTo>
                  <a:pt x="1178582" y="2372606"/>
                  <a:pt x="1166816" y="2360840"/>
                  <a:pt x="1166816" y="2346326"/>
                </a:cubicBezTo>
                <a:cubicBezTo>
                  <a:pt x="1166816" y="2331812"/>
                  <a:pt x="1178582" y="2320046"/>
                  <a:pt x="1193096" y="2320046"/>
                </a:cubicBezTo>
                <a:close/>
                <a:moveTo>
                  <a:pt x="1788764" y="2292015"/>
                </a:moveTo>
                <a:cubicBezTo>
                  <a:pt x="1818759" y="2292015"/>
                  <a:pt x="1843075" y="2316331"/>
                  <a:pt x="1843075" y="2346326"/>
                </a:cubicBezTo>
                <a:cubicBezTo>
                  <a:pt x="1843075" y="2376321"/>
                  <a:pt x="1818759" y="2400637"/>
                  <a:pt x="1788764" y="2400637"/>
                </a:cubicBezTo>
                <a:cubicBezTo>
                  <a:pt x="1758769" y="2400637"/>
                  <a:pt x="1734453" y="2376321"/>
                  <a:pt x="1734453" y="2346326"/>
                </a:cubicBezTo>
                <a:cubicBezTo>
                  <a:pt x="1734453" y="2316331"/>
                  <a:pt x="1758769" y="2292015"/>
                  <a:pt x="1788764" y="2292015"/>
                </a:cubicBezTo>
                <a:close/>
                <a:moveTo>
                  <a:pt x="2382681" y="2267487"/>
                </a:moveTo>
                <a:cubicBezTo>
                  <a:pt x="2427190" y="2267487"/>
                  <a:pt x="2463272" y="2303569"/>
                  <a:pt x="2463272" y="2348078"/>
                </a:cubicBezTo>
                <a:cubicBezTo>
                  <a:pt x="2463272" y="2392587"/>
                  <a:pt x="2427190" y="2428669"/>
                  <a:pt x="2382681" y="2428669"/>
                </a:cubicBezTo>
                <a:cubicBezTo>
                  <a:pt x="2338172" y="2428669"/>
                  <a:pt x="2302090" y="2392587"/>
                  <a:pt x="2302090" y="2348078"/>
                </a:cubicBezTo>
                <a:cubicBezTo>
                  <a:pt x="2302090" y="2303569"/>
                  <a:pt x="2338172" y="2267487"/>
                  <a:pt x="2382681" y="2267487"/>
                </a:cubicBezTo>
                <a:close/>
                <a:moveTo>
                  <a:pt x="2970577" y="2244556"/>
                </a:moveTo>
                <a:lnTo>
                  <a:pt x="2970577" y="2448096"/>
                </a:lnTo>
                <a:lnTo>
                  <a:pt x="2938795" y="2441569"/>
                </a:lnTo>
                <a:cubicBezTo>
                  <a:pt x="2902324" y="2425877"/>
                  <a:pt x="2876734" y="2389141"/>
                  <a:pt x="2876734" y="2346326"/>
                </a:cubicBezTo>
                <a:cubicBezTo>
                  <a:pt x="2876734" y="2303511"/>
                  <a:pt x="2902324" y="2266775"/>
                  <a:pt x="2938795" y="2251083"/>
                </a:cubicBezTo>
                <a:close/>
                <a:moveTo>
                  <a:pt x="597420" y="1738394"/>
                </a:moveTo>
                <a:cubicBezTo>
                  <a:pt x="604193" y="1738394"/>
                  <a:pt x="609684" y="1743885"/>
                  <a:pt x="609684" y="1750658"/>
                </a:cubicBezTo>
                <a:cubicBezTo>
                  <a:pt x="609684" y="1757431"/>
                  <a:pt x="604193" y="1762922"/>
                  <a:pt x="597420" y="1762922"/>
                </a:cubicBezTo>
                <a:cubicBezTo>
                  <a:pt x="590647" y="1762922"/>
                  <a:pt x="585156" y="1757431"/>
                  <a:pt x="585156" y="1750658"/>
                </a:cubicBezTo>
                <a:cubicBezTo>
                  <a:pt x="585156" y="1743885"/>
                  <a:pt x="590647" y="1738394"/>
                  <a:pt x="597420" y="1738394"/>
                </a:cubicBezTo>
                <a:close/>
                <a:moveTo>
                  <a:pt x="1191345" y="1710362"/>
                </a:moveTo>
                <a:cubicBezTo>
                  <a:pt x="1214567" y="1710362"/>
                  <a:pt x="1233392" y="1729187"/>
                  <a:pt x="1233392" y="1752409"/>
                </a:cubicBezTo>
                <a:cubicBezTo>
                  <a:pt x="1233392" y="1775631"/>
                  <a:pt x="1214567" y="1794456"/>
                  <a:pt x="1191345" y="1794456"/>
                </a:cubicBezTo>
                <a:cubicBezTo>
                  <a:pt x="1168123" y="1794456"/>
                  <a:pt x="1149298" y="1775631"/>
                  <a:pt x="1149298" y="1752409"/>
                </a:cubicBezTo>
                <a:cubicBezTo>
                  <a:pt x="1149298" y="1729187"/>
                  <a:pt x="1168123" y="1710362"/>
                  <a:pt x="1191345" y="1710362"/>
                </a:cubicBezTo>
                <a:close/>
                <a:moveTo>
                  <a:pt x="1787014" y="1675323"/>
                </a:moveTo>
                <a:cubicBezTo>
                  <a:pt x="1827653" y="1675323"/>
                  <a:pt x="1860597" y="1709052"/>
                  <a:pt x="1860597" y="1750658"/>
                </a:cubicBezTo>
                <a:cubicBezTo>
                  <a:pt x="1860597" y="1792264"/>
                  <a:pt x="1827653" y="1825993"/>
                  <a:pt x="1787014" y="1825993"/>
                </a:cubicBezTo>
                <a:cubicBezTo>
                  <a:pt x="1746375" y="1825993"/>
                  <a:pt x="1713431" y="1792264"/>
                  <a:pt x="1713431" y="1750658"/>
                </a:cubicBezTo>
                <a:cubicBezTo>
                  <a:pt x="1713431" y="1709052"/>
                  <a:pt x="1746375" y="1675323"/>
                  <a:pt x="1787014" y="1675323"/>
                </a:cubicBezTo>
                <a:close/>
                <a:moveTo>
                  <a:pt x="2382682" y="1647292"/>
                </a:moveTo>
                <a:cubicBezTo>
                  <a:pt x="2438802" y="1647292"/>
                  <a:pt x="2484296" y="1693571"/>
                  <a:pt x="2484296" y="1750658"/>
                </a:cubicBezTo>
                <a:cubicBezTo>
                  <a:pt x="2484296" y="1807745"/>
                  <a:pt x="2438802" y="1854024"/>
                  <a:pt x="2382682" y="1854024"/>
                </a:cubicBezTo>
                <a:cubicBezTo>
                  <a:pt x="2326562" y="1854024"/>
                  <a:pt x="2281068" y="1807745"/>
                  <a:pt x="2281068" y="1750658"/>
                </a:cubicBezTo>
                <a:cubicBezTo>
                  <a:pt x="2281068" y="1693571"/>
                  <a:pt x="2326562" y="1647292"/>
                  <a:pt x="2382682" y="1647292"/>
                </a:cubicBezTo>
                <a:close/>
                <a:moveTo>
                  <a:pt x="2970577" y="1624334"/>
                </a:moveTo>
                <a:lnTo>
                  <a:pt x="2970577" y="1880487"/>
                </a:lnTo>
                <a:lnTo>
                  <a:pt x="2927887" y="1871868"/>
                </a:lnTo>
                <a:cubicBezTo>
                  <a:pt x="2881355" y="1852187"/>
                  <a:pt x="2848705" y="1806112"/>
                  <a:pt x="2848705" y="1752410"/>
                </a:cubicBezTo>
                <a:cubicBezTo>
                  <a:pt x="2848705" y="1698709"/>
                  <a:pt x="2881355" y="1652634"/>
                  <a:pt x="2927887" y="1632952"/>
                </a:cubicBezTo>
                <a:close/>
                <a:moveTo>
                  <a:pt x="597421" y="1132214"/>
                </a:moveTo>
                <a:cubicBezTo>
                  <a:pt x="610000" y="1132214"/>
                  <a:pt x="620197" y="1142411"/>
                  <a:pt x="620197" y="1154990"/>
                </a:cubicBezTo>
                <a:cubicBezTo>
                  <a:pt x="620197" y="1167569"/>
                  <a:pt x="610000" y="1177766"/>
                  <a:pt x="597421" y="1177766"/>
                </a:cubicBezTo>
                <a:cubicBezTo>
                  <a:pt x="584842" y="1177766"/>
                  <a:pt x="574645" y="1167569"/>
                  <a:pt x="574645" y="1154990"/>
                </a:cubicBezTo>
                <a:cubicBezTo>
                  <a:pt x="574645" y="1142411"/>
                  <a:pt x="584842" y="1132214"/>
                  <a:pt x="597421" y="1132214"/>
                </a:cubicBezTo>
                <a:close/>
                <a:moveTo>
                  <a:pt x="1191349" y="1100678"/>
                </a:moveTo>
                <a:cubicBezTo>
                  <a:pt x="1222312" y="1100678"/>
                  <a:pt x="1247412" y="1125778"/>
                  <a:pt x="1247412" y="1156741"/>
                </a:cubicBezTo>
                <a:cubicBezTo>
                  <a:pt x="1247412" y="1187704"/>
                  <a:pt x="1222312" y="1212804"/>
                  <a:pt x="1191349" y="1212804"/>
                </a:cubicBezTo>
                <a:cubicBezTo>
                  <a:pt x="1160386" y="1212804"/>
                  <a:pt x="1135286" y="1187704"/>
                  <a:pt x="1135286" y="1156741"/>
                </a:cubicBezTo>
                <a:cubicBezTo>
                  <a:pt x="1135286" y="1125778"/>
                  <a:pt x="1160386" y="1100678"/>
                  <a:pt x="1191349" y="1100678"/>
                </a:cubicBezTo>
                <a:close/>
                <a:moveTo>
                  <a:pt x="1787016" y="1065639"/>
                </a:moveTo>
                <a:cubicBezTo>
                  <a:pt x="1835396" y="1065639"/>
                  <a:pt x="1874615" y="1105642"/>
                  <a:pt x="1874615" y="1154989"/>
                </a:cubicBezTo>
                <a:cubicBezTo>
                  <a:pt x="1874615" y="1204336"/>
                  <a:pt x="1835396" y="1244339"/>
                  <a:pt x="1787016" y="1244339"/>
                </a:cubicBezTo>
                <a:cubicBezTo>
                  <a:pt x="1738636" y="1244339"/>
                  <a:pt x="1699417" y="1204336"/>
                  <a:pt x="1699417" y="1154989"/>
                </a:cubicBezTo>
                <a:cubicBezTo>
                  <a:pt x="1699417" y="1105642"/>
                  <a:pt x="1738636" y="1065639"/>
                  <a:pt x="1787016" y="1065639"/>
                </a:cubicBezTo>
                <a:close/>
                <a:moveTo>
                  <a:pt x="2380932" y="1034104"/>
                </a:moveTo>
                <a:cubicBezTo>
                  <a:pt x="2447695" y="1034104"/>
                  <a:pt x="2501818" y="1088227"/>
                  <a:pt x="2501818" y="1154990"/>
                </a:cubicBezTo>
                <a:cubicBezTo>
                  <a:pt x="2501818" y="1221753"/>
                  <a:pt x="2447695" y="1275876"/>
                  <a:pt x="2380932" y="1275876"/>
                </a:cubicBezTo>
                <a:cubicBezTo>
                  <a:pt x="2314169" y="1275876"/>
                  <a:pt x="2260046" y="1221753"/>
                  <a:pt x="2260046" y="1154990"/>
                </a:cubicBezTo>
                <a:cubicBezTo>
                  <a:pt x="2260046" y="1088227"/>
                  <a:pt x="2314169" y="1034104"/>
                  <a:pt x="2380932" y="1034104"/>
                </a:cubicBezTo>
                <a:close/>
                <a:moveTo>
                  <a:pt x="2970577" y="1004156"/>
                </a:moveTo>
                <a:lnTo>
                  <a:pt x="2970577" y="1305822"/>
                </a:lnTo>
                <a:lnTo>
                  <a:pt x="2919705" y="1295432"/>
                </a:lnTo>
                <a:cubicBezTo>
                  <a:pt x="2865628" y="1272293"/>
                  <a:pt x="2827683" y="1218124"/>
                  <a:pt x="2827683" y="1154989"/>
                </a:cubicBezTo>
                <a:cubicBezTo>
                  <a:pt x="2827683" y="1091854"/>
                  <a:pt x="2865628" y="1037685"/>
                  <a:pt x="2919705" y="1014546"/>
                </a:cubicBezTo>
                <a:close/>
                <a:moveTo>
                  <a:pt x="1753" y="557569"/>
                </a:moveTo>
                <a:cubicBezTo>
                  <a:pt x="2721" y="557569"/>
                  <a:pt x="3505" y="558353"/>
                  <a:pt x="3505" y="559321"/>
                </a:cubicBezTo>
                <a:cubicBezTo>
                  <a:pt x="3505" y="560288"/>
                  <a:pt x="2721" y="561073"/>
                  <a:pt x="1753" y="561073"/>
                </a:cubicBezTo>
                <a:cubicBezTo>
                  <a:pt x="786" y="561073"/>
                  <a:pt x="0" y="560288"/>
                  <a:pt x="0" y="559321"/>
                </a:cubicBezTo>
                <a:cubicBezTo>
                  <a:pt x="0" y="558353"/>
                  <a:pt x="786" y="557569"/>
                  <a:pt x="1753" y="557569"/>
                </a:cubicBezTo>
                <a:close/>
                <a:moveTo>
                  <a:pt x="597421" y="529538"/>
                </a:moveTo>
                <a:cubicBezTo>
                  <a:pt x="613870" y="529538"/>
                  <a:pt x="627205" y="542873"/>
                  <a:pt x="627205" y="559322"/>
                </a:cubicBezTo>
                <a:cubicBezTo>
                  <a:pt x="627205" y="575771"/>
                  <a:pt x="613870" y="589106"/>
                  <a:pt x="597421" y="589106"/>
                </a:cubicBezTo>
                <a:cubicBezTo>
                  <a:pt x="580972" y="589106"/>
                  <a:pt x="567638" y="575771"/>
                  <a:pt x="567638" y="559322"/>
                </a:cubicBezTo>
                <a:cubicBezTo>
                  <a:pt x="567638" y="542873"/>
                  <a:pt x="580972" y="529538"/>
                  <a:pt x="597421" y="529538"/>
                </a:cubicBezTo>
                <a:close/>
                <a:moveTo>
                  <a:pt x="1193103" y="494498"/>
                </a:moveTo>
                <a:cubicBezTo>
                  <a:pt x="1228904" y="494498"/>
                  <a:pt x="1257926" y="523520"/>
                  <a:pt x="1257926" y="559321"/>
                </a:cubicBezTo>
                <a:cubicBezTo>
                  <a:pt x="1257926" y="595122"/>
                  <a:pt x="1228904" y="624144"/>
                  <a:pt x="1193103" y="624144"/>
                </a:cubicBezTo>
                <a:cubicBezTo>
                  <a:pt x="1157302" y="624144"/>
                  <a:pt x="1128280" y="595122"/>
                  <a:pt x="1128280" y="559321"/>
                </a:cubicBezTo>
                <a:cubicBezTo>
                  <a:pt x="1128280" y="523520"/>
                  <a:pt x="1157302" y="494498"/>
                  <a:pt x="1193103" y="494498"/>
                </a:cubicBezTo>
                <a:close/>
                <a:moveTo>
                  <a:pt x="1788771" y="462963"/>
                </a:moveTo>
                <a:cubicBezTo>
                  <a:pt x="1843923" y="462963"/>
                  <a:pt x="1888633" y="506888"/>
                  <a:pt x="1888633" y="561073"/>
                </a:cubicBezTo>
                <a:cubicBezTo>
                  <a:pt x="1888633" y="615258"/>
                  <a:pt x="1843923" y="659183"/>
                  <a:pt x="1788771" y="659183"/>
                </a:cubicBezTo>
                <a:cubicBezTo>
                  <a:pt x="1733619" y="659183"/>
                  <a:pt x="1688909" y="615258"/>
                  <a:pt x="1688909" y="561073"/>
                </a:cubicBezTo>
                <a:cubicBezTo>
                  <a:pt x="1688909" y="506888"/>
                  <a:pt x="1733619" y="462963"/>
                  <a:pt x="1788771" y="462963"/>
                </a:cubicBezTo>
                <a:close/>
                <a:moveTo>
                  <a:pt x="2382688" y="427924"/>
                </a:moveTo>
                <a:cubicBezTo>
                  <a:pt x="2456225" y="427924"/>
                  <a:pt x="2515838" y="486753"/>
                  <a:pt x="2515838" y="559322"/>
                </a:cubicBezTo>
                <a:cubicBezTo>
                  <a:pt x="2515838" y="631891"/>
                  <a:pt x="2456225" y="690720"/>
                  <a:pt x="2382688" y="690720"/>
                </a:cubicBezTo>
                <a:cubicBezTo>
                  <a:pt x="2309151" y="690720"/>
                  <a:pt x="2249538" y="631891"/>
                  <a:pt x="2249538" y="559322"/>
                </a:cubicBezTo>
                <a:cubicBezTo>
                  <a:pt x="2249538" y="486753"/>
                  <a:pt x="2309151" y="427924"/>
                  <a:pt x="2382688" y="427924"/>
                </a:cubicBezTo>
                <a:close/>
                <a:moveTo>
                  <a:pt x="2970577" y="394101"/>
                </a:moveTo>
                <a:lnTo>
                  <a:pt x="2970577" y="724541"/>
                </a:lnTo>
                <a:lnTo>
                  <a:pt x="2911819" y="712679"/>
                </a:lnTo>
                <a:cubicBezTo>
                  <a:pt x="2852082" y="687412"/>
                  <a:pt x="2810167" y="628262"/>
                  <a:pt x="2810167" y="559321"/>
                </a:cubicBezTo>
                <a:cubicBezTo>
                  <a:pt x="2810167" y="490380"/>
                  <a:pt x="2852082" y="431230"/>
                  <a:pt x="2911819" y="405964"/>
                </a:cubicBezTo>
                <a:close/>
                <a:moveTo>
                  <a:pt x="2811895" y="0"/>
                </a:moveTo>
                <a:lnTo>
                  <a:pt x="2970577" y="0"/>
                </a:lnTo>
                <a:lnTo>
                  <a:pt x="2970577" y="135527"/>
                </a:lnTo>
                <a:lnTo>
                  <a:pt x="2911527" y="123606"/>
                </a:lnTo>
                <a:cubicBezTo>
                  <a:pt x="2865310" y="104057"/>
                  <a:pt x="2829434" y="64847"/>
                  <a:pt x="2814384" y="16461"/>
                </a:cubicBezTo>
                <a:close/>
                <a:moveTo>
                  <a:pt x="2253281" y="0"/>
                </a:moveTo>
                <a:lnTo>
                  <a:pt x="2512099" y="0"/>
                </a:lnTo>
                <a:lnTo>
                  <a:pt x="2508605" y="17528"/>
                </a:lnTo>
                <a:cubicBezTo>
                  <a:pt x="2487860" y="67204"/>
                  <a:pt x="2439294" y="102060"/>
                  <a:pt x="2382690" y="102060"/>
                </a:cubicBezTo>
                <a:cubicBezTo>
                  <a:pt x="2326086" y="102060"/>
                  <a:pt x="2277520" y="67204"/>
                  <a:pt x="2256775" y="17528"/>
                </a:cubicBezTo>
                <a:close/>
                <a:moveTo>
                  <a:pt x="1692621" y="0"/>
                </a:moveTo>
                <a:lnTo>
                  <a:pt x="1881421" y="0"/>
                </a:lnTo>
                <a:lnTo>
                  <a:pt x="1880650" y="3888"/>
                </a:lnTo>
                <a:cubicBezTo>
                  <a:pt x="1865224" y="40987"/>
                  <a:pt x="1829111" y="67019"/>
                  <a:pt x="1787021" y="67019"/>
                </a:cubicBezTo>
                <a:cubicBezTo>
                  <a:pt x="1744931" y="67019"/>
                  <a:pt x="1708818" y="40987"/>
                  <a:pt x="1693392" y="3888"/>
                </a:cubicBezTo>
                <a:close/>
                <a:moveTo>
                  <a:pt x="1139824" y="0"/>
                </a:moveTo>
                <a:lnTo>
                  <a:pt x="1246377" y="0"/>
                </a:lnTo>
                <a:lnTo>
                  <a:pt x="1241420" y="11968"/>
                </a:lnTo>
                <a:cubicBezTo>
                  <a:pt x="1229055" y="24332"/>
                  <a:pt x="1211973" y="31980"/>
                  <a:pt x="1193105" y="31980"/>
                </a:cubicBezTo>
                <a:cubicBezTo>
                  <a:pt x="1174237" y="31980"/>
                  <a:pt x="1157151" y="24332"/>
                  <a:pt x="1144783" y="11968"/>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800769" y="302413"/>
            <a:ext cx="1732881" cy="523220"/>
          </a:xfrm>
          <a:prstGeom prst="rect">
            <a:avLst/>
          </a:prstGeom>
          <a:noFill/>
          <a:ln>
            <a:noFill/>
          </a:ln>
        </p:spPr>
        <p:txBody>
          <a:bodyPr vert="horz" wrap="square" lIns="91440" tIns="45720" rIns="91440" bIns="45720" rtlCol="0" anchor="t"/>
          <a:lstStyle/>
          <a:p>
            <a:pPr algn="l"/>
            <a:r>
              <a:rPr kumimoji="1" lang="en-US" altLang="zh-CN" sz="2800">
                <a:ln w="12700">
                  <a:noFill/>
                </a:ln>
                <a:solidFill>
                  <a:srgbClr val="3366FF">
                    <a:alpha val="100000"/>
                  </a:srgbClr>
                </a:solidFill>
                <a:latin typeface="OPPOSans H"/>
                <a:ea typeface="OPPOSans H"/>
                <a:cs typeface="OPPOSans H"/>
              </a:rPr>
              <a:t>PART </a:t>
            </a:r>
            <a:endParaRPr kumimoji="1" lang="zh-CN" altLang="en-US"/>
          </a:p>
        </p:txBody>
      </p:sp>
      <p:sp>
        <p:nvSpPr>
          <p:cNvPr id="6" name="标题 1"/>
          <p:cNvSpPr txBox="1"/>
          <p:nvPr/>
        </p:nvSpPr>
        <p:spPr>
          <a:xfrm rot="2700000">
            <a:off x="-144210" y="241680"/>
            <a:ext cx="1013900" cy="225030"/>
          </a:xfrm>
          <a:custGeom>
            <a:avLst/>
            <a:gdLst>
              <a:gd name="connsiteX0" fmla="*/ 0 w 1013900"/>
              <a:gd name="connsiteY0" fmla="*/ 118558 h 225030"/>
              <a:gd name="connsiteX1" fmla="*/ 118558 w 1013900"/>
              <a:gd name="connsiteY1" fmla="*/ 0 h 225030"/>
              <a:gd name="connsiteX2" fmla="*/ 901385 w 1013900"/>
              <a:gd name="connsiteY2" fmla="*/ 0 h 225030"/>
              <a:gd name="connsiteX3" fmla="*/ 1013900 w 1013900"/>
              <a:gd name="connsiteY3" fmla="*/ 112515 h 225030"/>
              <a:gd name="connsiteX4" fmla="*/ 901385 w 1013900"/>
              <a:gd name="connsiteY4" fmla="*/ 225030 h 225030"/>
              <a:gd name="connsiteX5" fmla="*/ 106473 w 1013900"/>
              <a:gd name="connsiteY5" fmla="*/ 225030 h 225030"/>
            </a:gdLst>
            <a:ahLst/>
            <a:cxnLst/>
            <a:rect l="l" t="t" r="r" b="b"/>
            <a:pathLst>
              <a:path w="1013900" h="225030">
                <a:moveTo>
                  <a:pt x="0" y="118558"/>
                </a:moveTo>
                <a:lnTo>
                  <a:pt x="118558" y="0"/>
                </a:lnTo>
                <a:lnTo>
                  <a:pt x="901385" y="0"/>
                </a:lnTo>
                <a:cubicBezTo>
                  <a:pt x="963525" y="0"/>
                  <a:pt x="1013900" y="50375"/>
                  <a:pt x="1013900" y="112515"/>
                </a:cubicBezTo>
                <a:cubicBezTo>
                  <a:pt x="1013900" y="174655"/>
                  <a:pt x="963525" y="225030"/>
                  <a:pt x="901385" y="225030"/>
                </a:cubicBezTo>
                <a:lnTo>
                  <a:pt x="106473" y="225030"/>
                </a:lnTo>
                <a:close/>
              </a:path>
            </a:pathLst>
          </a:custGeom>
          <a:gradFill>
            <a:gsLst>
              <a:gs pos="0">
                <a:schemeClr val="accent1"/>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rot="2700000">
            <a:off x="-189418" y="592500"/>
            <a:ext cx="945573" cy="144088"/>
          </a:xfrm>
          <a:custGeom>
            <a:avLst/>
            <a:gdLst>
              <a:gd name="connsiteX0" fmla="*/ 0 w 945573"/>
              <a:gd name="connsiteY0" fmla="*/ 0 h 144088"/>
              <a:gd name="connsiteX1" fmla="*/ 873529 w 945573"/>
              <a:gd name="connsiteY1" fmla="*/ 0 h 144088"/>
              <a:gd name="connsiteX2" fmla="*/ 945573 w 945573"/>
              <a:gd name="connsiteY2" fmla="*/ 72044 h 144088"/>
              <a:gd name="connsiteX3" fmla="*/ 873529 w 945573"/>
              <a:gd name="connsiteY3" fmla="*/ 144088 h 144088"/>
              <a:gd name="connsiteX4" fmla="*/ 144087 w 945573"/>
              <a:gd name="connsiteY4" fmla="*/ 144088 h 144088"/>
            </a:gdLst>
            <a:ahLst/>
            <a:cxnLst/>
            <a:rect l="l" t="t" r="r" b="b"/>
            <a:pathLst>
              <a:path w="945573" h="144088">
                <a:moveTo>
                  <a:pt x="0" y="0"/>
                </a:moveTo>
                <a:lnTo>
                  <a:pt x="873529" y="0"/>
                </a:lnTo>
                <a:cubicBezTo>
                  <a:pt x="913318" y="0"/>
                  <a:pt x="945573" y="32255"/>
                  <a:pt x="945573" y="72044"/>
                </a:cubicBezTo>
                <a:cubicBezTo>
                  <a:pt x="945573" y="111833"/>
                  <a:pt x="913318" y="144088"/>
                  <a:pt x="873529" y="144088"/>
                </a:cubicBezTo>
                <a:lnTo>
                  <a:pt x="144087" y="144088"/>
                </a:lnTo>
                <a:close/>
              </a:path>
            </a:pathLst>
          </a:custGeom>
          <a:gradFill>
            <a:gsLst>
              <a:gs pos="0">
                <a:schemeClr val="accent1">
                  <a:alpha val="31000"/>
                </a:schemeClr>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cxnSp>
        <p:nvCxnSpPr>
          <p:cNvPr id="8" name="标题 1"/>
          <p:cNvCxnSpPr/>
          <p:nvPr/>
        </p:nvCxnSpPr>
        <p:spPr>
          <a:xfrm>
            <a:off x="2569845" y="564023"/>
            <a:ext cx="7140245" cy="0"/>
          </a:xfrm>
          <a:prstGeom prst="line">
            <a:avLst/>
          </a:prstGeom>
          <a:noFill/>
          <a:ln w="28575" cap="sq">
            <a:gradFill>
              <a:gsLst>
                <a:gs pos="0">
                  <a:schemeClr val="accent1"/>
                </a:gs>
                <a:gs pos="100000">
                  <a:schemeClr val="accent1">
                    <a:alpha val="0"/>
                  </a:schemeClr>
                </a:gs>
              </a:gsLst>
              <a:lin ang="0" scaled="0"/>
            </a:gradFill>
            <a:miter/>
            <a:headEnd type="none"/>
          </a:ln>
        </p:spPr>
      </p:cxnSp>
      <p:sp>
        <p:nvSpPr>
          <p:cNvPr id="9"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4711031" y="409576"/>
            <a:ext cx="2769939" cy="3087208"/>
          </a:xfrm>
          <a:prstGeom prst="rect">
            <a:avLst/>
          </a:prstGeom>
          <a:noFill/>
          <a:ln>
            <a:noFill/>
          </a:ln>
        </p:spPr>
        <p:txBody>
          <a:bodyPr vert="horz" wrap="square" lIns="0" tIns="0" rIns="0" bIns="0" rtlCol="0" anchor="b"/>
          <a:lstStyle/>
          <a:p>
            <a:pPr algn="ctr"/>
            <a:r>
              <a:rPr kumimoji="1" lang="en-US" altLang="zh-CN" sz="7563" dirty="0">
                <a:ln w="12700">
                  <a:noFill/>
                </a:ln>
                <a:gradFill>
                  <a:gsLst>
                    <a:gs pos="0">
                      <a:srgbClr val="4A66AC">
                        <a:alpha val="0"/>
                      </a:srgbClr>
                    </a:gs>
                    <a:gs pos="60000">
                      <a:srgbClr val="3366FF">
                        <a:alpha val="100000"/>
                      </a:srgbClr>
                    </a:gs>
                  </a:gsLst>
                  <a:lin ang="4200000" scaled="0"/>
                </a:gradFill>
                <a:latin typeface="OPPOSans H"/>
                <a:ea typeface="OPPOSans H"/>
                <a:cs typeface="OPPOSans H"/>
              </a:rPr>
              <a:t>04</a:t>
            </a:r>
            <a:endParaRPr kumimoji="1" lang="zh-CN" altLang="en-US" dirty="0"/>
          </a:p>
        </p:txBody>
      </p:sp>
      <p:sp>
        <p:nvSpPr>
          <p:cNvPr id="11" name="标题 1"/>
          <p:cNvSpPr txBox="1"/>
          <p:nvPr/>
        </p:nvSpPr>
        <p:spPr>
          <a:xfrm>
            <a:off x="2046239" y="3373404"/>
            <a:ext cx="8099523" cy="2417791"/>
          </a:xfrm>
          <a:prstGeom prst="rect">
            <a:avLst/>
          </a:prstGeom>
          <a:noFill/>
          <a:ln>
            <a:noFill/>
          </a:ln>
        </p:spPr>
        <p:txBody>
          <a:bodyPr vert="horz" wrap="square" lIns="0" tIns="0" rIns="0" bIns="0" rtlCol="0" anchor="t"/>
          <a:lstStyle/>
          <a:p>
            <a:pPr algn="ctr"/>
            <a:r>
              <a:rPr kumimoji="1" lang="en-US" altLang="zh-CN" sz="5400">
                <a:ln w="12700">
                  <a:noFill/>
                </a:ln>
                <a:solidFill>
                  <a:srgbClr val="404040">
                    <a:alpha val="100000"/>
                  </a:srgbClr>
                </a:solidFill>
                <a:latin typeface="OPPOSans H"/>
                <a:ea typeface="OPPOSans H"/>
                <a:cs typeface="OPPOSans H"/>
              </a:rPr>
              <a:t>问题解决与经验总结</a:t>
            </a:r>
            <a:endParaRPr kumimoji="1"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816468" y="1770203"/>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rect l="l" t="t" r="r" b="b"/>
            <a:pathLst>
              <a:path w="3444240" h="568960">
                <a:moveTo>
                  <a:pt x="0" y="568960"/>
                </a:moveTo>
                <a:lnTo>
                  <a:pt x="690880" y="0"/>
                </a:lnTo>
                <a:lnTo>
                  <a:pt x="3444240" y="0"/>
                </a:lnTo>
              </a:path>
            </a:pathLst>
          </a:custGeom>
          <a:noFill/>
          <a:ln w="6350" cap="sq">
            <a:solidFill>
              <a:schemeClr val="accent1">
                <a:alpha val="50000"/>
              </a:schemeClr>
            </a:solidFill>
            <a:miter/>
            <a:headEnd type="none"/>
            <a:tailEnd type="oval" w="lg" len="lg"/>
          </a:ln>
          <a:effectLst/>
        </p:spPr>
        <p:txBody>
          <a:bodyPr vert="horz" wrap="square" lIns="91440" tIns="45720" rIns="91440" bIns="45720" rtlCol="0" anchor="ctr"/>
          <a:lstStyle/>
          <a:p>
            <a:pPr algn="r"/>
            <a:endParaRPr kumimoji="1" lang="zh-CN" altLang="en-US"/>
          </a:p>
        </p:txBody>
      </p:sp>
      <p:sp>
        <p:nvSpPr>
          <p:cNvPr id="3" name="标题 1"/>
          <p:cNvSpPr txBox="1"/>
          <p:nvPr/>
        </p:nvSpPr>
        <p:spPr>
          <a:xfrm>
            <a:off x="7278085" y="1901720"/>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rect l="l" t="t" r="r" b="b"/>
            <a:pathLst>
              <a:path w="3444240" h="568960">
                <a:moveTo>
                  <a:pt x="0" y="568960"/>
                </a:moveTo>
                <a:lnTo>
                  <a:pt x="690880" y="0"/>
                </a:lnTo>
                <a:lnTo>
                  <a:pt x="3444240" y="0"/>
                </a:lnTo>
              </a:path>
            </a:pathLst>
          </a:custGeom>
          <a:noFill/>
          <a:ln w="6350" cap="sq">
            <a:solidFill>
              <a:schemeClr val="accent2">
                <a:alpha val="50000"/>
              </a:schemeClr>
            </a:solidFill>
            <a:miter/>
            <a:headEnd type="none"/>
            <a:tailEnd type="oval" w="lg" len="lg"/>
          </a:ln>
          <a:effectLst/>
        </p:spPr>
        <p:txBody>
          <a:bodyPr vert="horz" wrap="square" lIns="91440" tIns="45720" rIns="91440" bIns="45720" rtlCol="0" anchor="ctr"/>
          <a:lstStyle/>
          <a:p>
            <a:pPr algn="ctr"/>
            <a:endParaRPr kumimoji="1" lang="zh-CN" altLang="en-US"/>
          </a:p>
        </p:txBody>
      </p:sp>
      <p:sp>
        <p:nvSpPr>
          <p:cNvPr id="4" name="标题 1"/>
          <p:cNvSpPr txBox="1"/>
          <p:nvPr/>
        </p:nvSpPr>
        <p:spPr>
          <a:xfrm flipV="1">
            <a:off x="7195638" y="4341887"/>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rect l="l" t="t" r="r" b="b"/>
            <a:pathLst>
              <a:path w="3444240" h="568960">
                <a:moveTo>
                  <a:pt x="0" y="568960"/>
                </a:moveTo>
                <a:lnTo>
                  <a:pt x="690880" y="0"/>
                </a:lnTo>
                <a:lnTo>
                  <a:pt x="3444240" y="0"/>
                </a:lnTo>
              </a:path>
            </a:pathLst>
          </a:custGeom>
          <a:noFill/>
          <a:ln w="6350" cap="sq">
            <a:solidFill>
              <a:schemeClr val="accent3">
                <a:alpha val="50000"/>
              </a:schemeClr>
            </a:solidFill>
            <a:miter/>
            <a:headEnd type="none"/>
            <a:tailEnd type="oval" w="lg" len="lg"/>
          </a:ln>
          <a:effectLst/>
        </p:spPr>
        <p:txBody>
          <a:bodyPr vert="horz" wrap="square" lIns="91440" tIns="45720" rIns="91440" bIns="45720" rtlCol="0" anchor="ctr"/>
          <a:lstStyle/>
          <a:p>
            <a:pPr algn="ctr"/>
            <a:endParaRPr kumimoji="1" lang="zh-CN" altLang="en-US"/>
          </a:p>
        </p:txBody>
      </p:sp>
      <p:sp>
        <p:nvSpPr>
          <p:cNvPr id="5" name="标题 1"/>
          <p:cNvSpPr txBox="1"/>
          <p:nvPr/>
        </p:nvSpPr>
        <p:spPr>
          <a:xfrm flipH="1" flipV="1">
            <a:off x="1765092" y="4321606"/>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rect l="l" t="t" r="r" b="b"/>
            <a:pathLst>
              <a:path w="3444240" h="568960">
                <a:moveTo>
                  <a:pt x="0" y="568960"/>
                </a:moveTo>
                <a:lnTo>
                  <a:pt x="690880" y="0"/>
                </a:lnTo>
                <a:lnTo>
                  <a:pt x="3444240" y="0"/>
                </a:lnTo>
              </a:path>
            </a:pathLst>
          </a:custGeom>
          <a:noFill/>
          <a:ln w="6350" cap="sq">
            <a:solidFill>
              <a:schemeClr val="accent2">
                <a:lumMod val="75000"/>
              </a:schemeClr>
            </a:solidFill>
            <a:miter/>
            <a:headEnd type="none"/>
            <a:tailEnd type="oval" w="lg" len="lg"/>
          </a:ln>
          <a:effectLst/>
        </p:spPr>
        <p:txBody>
          <a:bodyPr vert="horz" wrap="square" lIns="91440" tIns="45720" rIns="91440" bIns="45720" rtlCol="0" anchor="ctr"/>
          <a:lstStyle/>
          <a:p>
            <a:pPr algn="r"/>
            <a:endParaRPr kumimoji="1" lang="zh-CN" altLang="en-US"/>
          </a:p>
        </p:txBody>
      </p:sp>
      <p:sp>
        <p:nvSpPr>
          <p:cNvPr id="6" name="标题 1"/>
          <p:cNvSpPr txBox="1"/>
          <p:nvPr/>
        </p:nvSpPr>
        <p:spPr>
          <a:xfrm>
            <a:off x="8011956" y="4205330"/>
            <a:ext cx="2451100" cy="317500"/>
          </a:xfrm>
          <a:prstGeom prst="rect">
            <a:avLst/>
          </a:prstGeom>
          <a:noFill/>
          <a:ln cap="sq">
            <a:noFill/>
          </a:ln>
          <a:effectLst/>
        </p:spPr>
        <p:txBody>
          <a:bodyPr vert="horz" wrap="square" lIns="0" tIns="0" rIns="0" bIns="0" rtlCol="0" anchor="ctr">
            <a:spAutoFit/>
          </a:bodyPr>
          <a:lstStyle/>
          <a:p>
            <a:pPr algn="l"/>
            <a:r>
              <a:rPr kumimoji="1" lang="en-US" altLang="zh-CN" sz="2500">
                <a:ln w="12700">
                  <a:noFill/>
                </a:ln>
                <a:solidFill>
                  <a:srgbClr val="333333">
                    <a:alpha val="100000"/>
                  </a:srgbClr>
                </a:solidFill>
                <a:latin typeface="OPPOSans R"/>
                <a:ea typeface="OPPOSans R"/>
                <a:cs typeface="OPPOSans R"/>
              </a:rPr>
              <a:t>verilog编码要点</a:t>
            </a:r>
            <a:endParaRPr kumimoji="1" lang="zh-CN" altLang="en-US"/>
          </a:p>
        </p:txBody>
      </p:sp>
      <p:sp>
        <p:nvSpPr>
          <p:cNvPr id="7" name="标题 1"/>
          <p:cNvSpPr txBox="1"/>
          <p:nvPr/>
        </p:nvSpPr>
        <p:spPr>
          <a:xfrm>
            <a:off x="7935757" y="4767757"/>
            <a:ext cx="4077174" cy="1810843"/>
          </a:xfrm>
          <a:prstGeom prst="rect">
            <a:avLst/>
          </a:prstGeom>
          <a:noFill/>
          <a:ln>
            <a:noFill/>
          </a:ln>
        </p:spPr>
        <p:txBody>
          <a:bodyPr vert="horz" wrap="square" lIns="0" tIns="0" rIns="0" bIns="0" rtlCol="0" anchor="t"/>
          <a:lstStyle/>
          <a:p>
            <a:pPr algn="l"/>
            <a:r>
              <a:rPr kumimoji="1" lang="en-US" altLang="zh-CN" sz="1600" dirty="0">
                <a:ln w="12700">
                  <a:noFill/>
                </a:ln>
                <a:solidFill>
                  <a:srgbClr val="333333">
                    <a:alpha val="100000"/>
                  </a:srgbClr>
                </a:solidFill>
                <a:latin typeface="OPPOSans R"/>
                <a:ea typeface="OPPOSans R"/>
                <a:cs typeface="OPPOSans R"/>
              </a:rPr>
              <a:t>verilog对于很多不规范的编码不会报错导致难以调试，因此在编码中一定要注意变量先定义再引用、一个reg不在多个always块中赋值、always块使用非阻塞赋值等规范，以保证程序正确，保证综合和实现不会丢失模块。</a:t>
            </a:r>
            <a:endParaRPr kumimoji="1" lang="zh-CN" altLang="en-US" dirty="0"/>
          </a:p>
        </p:txBody>
      </p:sp>
      <p:sp>
        <p:nvSpPr>
          <p:cNvPr id="8" name="标题 1"/>
          <p:cNvSpPr txBox="1"/>
          <p:nvPr/>
        </p:nvSpPr>
        <p:spPr>
          <a:xfrm>
            <a:off x="1722120" y="4200250"/>
            <a:ext cx="2489200" cy="317500"/>
          </a:xfrm>
          <a:prstGeom prst="rect">
            <a:avLst/>
          </a:prstGeom>
          <a:noFill/>
          <a:ln cap="sq">
            <a:noFill/>
          </a:ln>
          <a:effectLst/>
        </p:spPr>
        <p:txBody>
          <a:bodyPr vert="horz" wrap="square" lIns="0" tIns="0" rIns="0" bIns="0" rtlCol="0" anchor="ctr">
            <a:spAutoFit/>
          </a:bodyPr>
          <a:lstStyle/>
          <a:p>
            <a:pPr algn="r"/>
            <a:r>
              <a:rPr kumimoji="1" lang="en-US" altLang="zh-CN" sz="2500">
                <a:ln w="12700">
                  <a:noFill/>
                </a:ln>
                <a:solidFill>
                  <a:srgbClr val="333333">
                    <a:alpha val="100000"/>
                  </a:srgbClr>
                </a:solidFill>
                <a:latin typeface="OPPOSans R"/>
                <a:ea typeface="OPPOSans R"/>
                <a:cs typeface="OPPOSans R"/>
              </a:rPr>
              <a:t>内存读写对齐</a:t>
            </a:r>
            <a:endParaRPr kumimoji="1" lang="zh-CN" altLang="en-US"/>
          </a:p>
        </p:txBody>
      </p:sp>
      <p:sp>
        <p:nvSpPr>
          <p:cNvPr id="9" name="标题 1"/>
          <p:cNvSpPr txBox="1"/>
          <p:nvPr/>
        </p:nvSpPr>
        <p:spPr>
          <a:xfrm>
            <a:off x="273211" y="4762677"/>
            <a:ext cx="3945210" cy="1112343"/>
          </a:xfrm>
          <a:prstGeom prst="rect">
            <a:avLst/>
          </a:prstGeom>
          <a:noFill/>
          <a:ln>
            <a:noFill/>
          </a:ln>
        </p:spPr>
        <p:txBody>
          <a:bodyPr vert="horz" wrap="square" lIns="0" tIns="0" rIns="0" bIns="0" rtlCol="0" anchor="t"/>
          <a:lstStyle/>
          <a:p>
            <a:pPr algn="r"/>
            <a:r>
              <a:rPr kumimoji="1" lang="en-US" altLang="zh-CN" sz="1600">
                <a:ln w="12700">
                  <a:noFill/>
                </a:ln>
                <a:solidFill>
                  <a:srgbClr val="333333">
                    <a:alpha val="100000"/>
                  </a:srgbClr>
                </a:solidFill>
                <a:latin typeface="OPPOSans R"/>
                <a:ea typeface="OPPOSans R"/>
                <a:cs typeface="OPPOSans R"/>
              </a:rPr>
              <a:t>内存读写对齐是非常重要且容易被忽视的一点。我们在实验中使用板载bram的读写为4字节对齐（字编址），如果以字节地址进行访问则会出现读写同一内存块的问题。</a:t>
            </a:r>
            <a:endParaRPr kumimoji="1" lang="zh-CN" altLang="en-US"/>
          </a:p>
        </p:txBody>
      </p:sp>
      <p:sp>
        <p:nvSpPr>
          <p:cNvPr id="10" name="标题 1"/>
          <p:cNvSpPr txBox="1"/>
          <p:nvPr/>
        </p:nvSpPr>
        <p:spPr>
          <a:xfrm>
            <a:off x="8011956" y="1448991"/>
            <a:ext cx="2451100" cy="317500"/>
          </a:xfrm>
          <a:prstGeom prst="rect">
            <a:avLst/>
          </a:prstGeom>
          <a:noFill/>
          <a:ln cap="sq">
            <a:noFill/>
          </a:ln>
          <a:effectLst/>
        </p:spPr>
        <p:txBody>
          <a:bodyPr vert="horz" wrap="square" lIns="0" tIns="0" rIns="0" bIns="0" rtlCol="0" anchor="ctr">
            <a:spAutoFit/>
          </a:bodyPr>
          <a:lstStyle/>
          <a:p>
            <a:pPr algn="l"/>
            <a:r>
              <a:rPr kumimoji="1" lang="en-US" altLang="zh-CN" sz="2500">
                <a:ln w="12700">
                  <a:noFill/>
                </a:ln>
                <a:solidFill>
                  <a:srgbClr val="333333">
                    <a:alpha val="100000"/>
                  </a:srgbClr>
                </a:solidFill>
                <a:latin typeface="OPPOSans R"/>
                <a:ea typeface="OPPOSans R"/>
                <a:cs typeface="OPPOSans R"/>
              </a:rPr>
              <a:t>时序控制</a:t>
            </a:r>
            <a:endParaRPr kumimoji="1" lang="zh-CN" altLang="en-US"/>
          </a:p>
        </p:txBody>
      </p:sp>
      <p:sp>
        <p:nvSpPr>
          <p:cNvPr id="11" name="标题 1"/>
          <p:cNvSpPr txBox="1"/>
          <p:nvPr/>
        </p:nvSpPr>
        <p:spPr>
          <a:xfrm>
            <a:off x="8011957" y="2100828"/>
            <a:ext cx="3924774" cy="1112343"/>
          </a:xfrm>
          <a:prstGeom prst="rect">
            <a:avLst/>
          </a:prstGeom>
          <a:noFill/>
          <a:ln>
            <a:noFill/>
          </a:ln>
        </p:spPr>
        <p:txBody>
          <a:bodyPr vert="horz" wrap="square" lIns="0" tIns="0" rIns="0" bIns="0" rtlCol="0" anchor="t"/>
          <a:lstStyle/>
          <a:p>
            <a:pPr algn="l"/>
            <a:r>
              <a:rPr kumimoji="1" lang="en-US" altLang="zh-CN" sz="1600" dirty="0">
                <a:ln w="12700">
                  <a:noFill/>
                </a:ln>
                <a:solidFill>
                  <a:srgbClr val="333333">
                    <a:alpha val="100000"/>
                  </a:srgbClr>
                </a:solidFill>
                <a:latin typeface="OPPOSans R"/>
                <a:ea typeface="OPPOSans R"/>
                <a:cs typeface="OPPOSans R"/>
              </a:rPr>
              <a:t>时序控制是整个项目的重难点。例如我们在最初忽略了内存读写周期导致了内存读写出错。之后将CPU指令周期</a:t>
            </a:r>
            <a:r>
              <a:rPr kumimoji="1" lang="en-US" altLang="zh-CN" sz="1600" b="1" dirty="0">
                <a:ln w="12700">
                  <a:noFill/>
                </a:ln>
                <a:solidFill>
                  <a:srgbClr val="333333">
                    <a:alpha val="100000"/>
                  </a:srgbClr>
                </a:solidFill>
                <a:latin typeface="OPPOSans R"/>
                <a:ea typeface="OPPOSans R"/>
                <a:cs typeface="OPPOSans R"/>
              </a:rPr>
              <a:t>分频</a:t>
            </a:r>
            <a:r>
              <a:rPr kumimoji="1" lang="en-US" altLang="zh-CN" sz="1600" dirty="0">
                <a:ln w="12700">
                  <a:noFill/>
                </a:ln>
                <a:solidFill>
                  <a:srgbClr val="333333">
                    <a:alpha val="100000"/>
                  </a:srgbClr>
                </a:solidFill>
                <a:latin typeface="OPPOSans R"/>
                <a:ea typeface="OPPOSans R"/>
                <a:cs typeface="OPPOSans R"/>
              </a:rPr>
              <a:t>为多倍原始时钟周期后才解决问题。同时CPU和外设交互也需要控制时钟，如音乐播放的节拍分频。</a:t>
            </a:r>
            <a:endParaRPr kumimoji="1" lang="zh-CN" altLang="en-US" dirty="0"/>
          </a:p>
        </p:txBody>
      </p:sp>
      <p:sp>
        <p:nvSpPr>
          <p:cNvPr id="12" name="标题 1"/>
          <p:cNvSpPr txBox="1"/>
          <p:nvPr/>
        </p:nvSpPr>
        <p:spPr>
          <a:xfrm>
            <a:off x="1546711" y="1352471"/>
            <a:ext cx="2667000" cy="317500"/>
          </a:xfrm>
          <a:prstGeom prst="rect">
            <a:avLst/>
          </a:prstGeom>
          <a:noFill/>
          <a:ln cap="sq">
            <a:noFill/>
          </a:ln>
          <a:effectLst/>
        </p:spPr>
        <p:txBody>
          <a:bodyPr vert="horz" wrap="square" lIns="0" tIns="0" rIns="0" bIns="0" rtlCol="0" anchor="ctr">
            <a:spAutoFit/>
          </a:bodyPr>
          <a:lstStyle/>
          <a:p>
            <a:pPr algn="r"/>
            <a:r>
              <a:rPr kumimoji="1" lang="en-US" altLang="zh-CN" sz="2500" dirty="0" err="1">
                <a:ln w="12700">
                  <a:noFill/>
                </a:ln>
                <a:solidFill>
                  <a:srgbClr val="333333">
                    <a:alpha val="100000"/>
                  </a:srgbClr>
                </a:solidFill>
                <a:latin typeface="OPPOSans R"/>
                <a:ea typeface="OPPOSans R"/>
                <a:cs typeface="OPPOSans R"/>
              </a:rPr>
              <a:t>冒险处理</a:t>
            </a:r>
            <a:endParaRPr kumimoji="1" lang="zh-CN" altLang="en-US" dirty="0"/>
          </a:p>
        </p:txBody>
      </p:sp>
      <p:sp>
        <p:nvSpPr>
          <p:cNvPr id="13" name="标题 1"/>
          <p:cNvSpPr txBox="1"/>
          <p:nvPr/>
        </p:nvSpPr>
        <p:spPr>
          <a:xfrm>
            <a:off x="314601" y="1915408"/>
            <a:ext cx="3903820" cy="1480643"/>
          </a:xfrm>
          <a:prstGeom prst="rect">
            <a:avLst/>
          </a:prstGeom>
          <a:noFill/>
          <a:ln>
            <a:noFill/>
          </a:ln>
        </p:spPr>
        <p:txBody>
          <a:bodyPr vert="horz" wrap="square" lIns="0" tIns="0" rIns="0" bIns="0" rtlCol="0" anchor="t"/>
          <a:lstStyle/>
          <a:p>
            <a:pPr algn="r"/>
            <a:r>
              <a:rPr kumimoji="1" lang="en-US" altLang="zh-CN" sz="1600" dirty="0">
                <a:ln w="12700">
                  <a:noFill/>
                </a:ln>
                <a:solidFill>
                  <a:srgbClr val="333333">
                    <a:alpha val="100000"/>
                  </a:srgbClr>
                </a:solidFill>
                <a:latin typeface="OPPOSans R"/>
                <a:ea typeface="OPPOSans R"/>
                <a:cs typeface="OPPOSans R"/>
              </a:rPr>
              <a:t>使用气泡处理数据和控制冒险需要明确冒险发生的时间并讨论好</a:t>
            </a:r>
            <a:r>
              <a:rPr kumimoji="1" lang="en-US" altLang="zh-CN" sz="1600" b="1" dirty="0">
                <a:ln w="12700">
                  <a:noFill/>
                </a:ln>
                <a:solidFill>
                  <a:srgbClr val="333333">
                    <a:alpha val="100000"/>
                  </a:srgbClr>
                </a:solidFill>
                <a:latin typeface="OPPOSans R"/>
                <a:ea typeface="OPPOSans R"/>
                <a:cs typeface="OPPOSans R"/>
              </a:rPr>
              <a:t>插入气泡和停机的位置</a:t>
            </a:r>
            <a:r>
              <a:rPr kumimoji="1" lang="en-US" altLang="zh-CN" sz="1600" dirty="0">
                <a:ln w="12700">
                  <a:noFill/>
                </a:ln>
                <a:solidFill>
                  <a:srgbClr val="333333">
                    <a:alpha val="100000"/>
                  </a:srgbClr>
                </a:solidFill>
                <a:latin typeface="OPPOSans R"/>
                <a:ea typeface="OPPOSans R"/>
                <a:cs typeface="OPPOSans R"/>
              </a:rPr>
              <a:t>。我们曾在冒险处理设计时出现错误导致调试了很长时间，最终在一起根据CPU结构讨论了具体的冒险处理方式后才解决问题</a:t>
            </a:r>
            <a:r>
              <a:rPr kumimoji="1" lang="zh-CN" altLang="en-US" sz="1600" dirty="0">
                <a:ln w="12700">
                  <a:noFill/>
                </a:ln>
                <a:solidFill>
                  <a:srgbClr val="333333">
                    <a:alpha val="100000"/>
                  </a:srgbClr>
                </a:solidFill>
                <a:latin typeface="OPPOSans R"/>
                <a:ea typeface="OPPOSans R"/>
                <a:cs typeface="OPPOSans R"/>
              </a:rPr>
              <a:t>。</a:t>
            </a:r>
            <a:endParaRPr kumimoji="1" lang="zh-CN" altLang="en-US" dirty="0"/>
          </a:p>
        </p:txBody>
      </p:sp>
      <p:sp>
        <p:nvSpPr>
          <p:cNvPr id="14" name="标题 1"/>
          <p:cNvSpPr txBox="1"/>
          <p:nvPr/>
        </p:nvSpPr>
        <p:spPr>
          <a:xfrm rot="2700000">
            <a:off x="4698859" y="2985319"/>
            <a:ext cx="1603375" cy="1603375"/>
          </a:xfrm>
          <a:custGeom>
            <a:avLst/>
            <a:gdLst>
              <a:gd name="T0" fmla="*/ 213 w 426"/>
              <a:gd name="T1" fmla="*/ 0 h 426"/>
              <a:gd name="T2" fmla="*/ 0 w 426"/>
              <a:gd name="T3" fmla="*/ 213 h 426"/>
              <a:gd name="T4" fmla="*/ 0 w 426"/>
              <a:gd name="T5" fmla="*/ 213 h 426"/>
              <a:gd name="T6" fmla="*/ 0 w 426"/>
              <a:gd name="T7" fmla="*/ 213 h 426"/>
              <a:gd name="T8" fmla="*/ 213 w 426"/>
              <a:gd name="T9" fmla="*/ 426 h 426"/>
              <a:gd name="T10" fmla="*/ 426 w 426"/>
              <a:gd name="T11" fmla="*/ 213 h 426"/>
              <a:gd name="T12" fmla="*/ 213 w 426"/>
              <a:gd name="T13" fmla="*/ 0 h 426"/>
            </a:gdLst>
            <a:ahLst/>
            <a:cxnLst/>
            <a:rect l="0" t="0" r="r" b="b"/>
            <a:pathLst>
              <a:path w="426" h="426">
                <a:moveTo>
                  <a:pt x="213" y="0"/>
                </a:moveTo>
                <a:cubicBezTo>
                  <a:pt x="213" y="117"/>
                  <a:pt x="118" y="213"/>
                  <a:pt x="0" y="213"/>
                </a:cubicBezTo>
                <a:cubicBezTo>
                  <a:pt x="0" y="213"/>
                  <a:pt x="0" y="213"/>
                  <a:pt x="0" y="213"/>
                </a:cubicBezTo>
                <a:cubicBezTo>
                  <a:pt x="0" y="213"/>
                  <a:pt x="0" y="213"/>
                  <a:pt x="0" y="213"/>
                </a:cubicBezTo>
                <a:cubicBezTo>
                  <a:pt x="0" y="330"/>
                  <a:pt x="95" y="426"/>
                  <a:pt x="213" y="426"/>
                </a:cubicBezTo>
                <a:cubicBezTo>
                  <a:pt x="331" y="426"/>
                  <a:pt x="426" y="330"/>
                  <a:pt x="426" y="213"/>
                </a:cubicBezTo>
                <a:cubicBezTo>
                  <a:pt x="308" y="213"/>
                  <a:pt x="213" y="117"/>
                  <a:pt x="213" y="0"/>
                </a:cubicBezTo>
                <a:close/>
              </a:path>
            </a:pathLst>
          </a:custGeom>
          <a:solidFill>
            <a:schemeClr val="accent2">
              <a:lumMod val="75000"/>
            </a:schemeClr>
          </a:solidFill>
          <a:ln cap="sq">
            <a:noFill/>
          </a:ln>
        </p:spPr>
        <p:txBody>
          <a:bodyPr vert="horz" wrap="square" lIns="91440" tIns="45720" rIns="91440" bIns="45720" rtlCol="0" anchor="t"/>
          <a:lstStyle/>
          <a:p>
            <a:pPr algn="l"/>
            <a:endParaRPr kumimoji="1" lang="zh-CN" altLang="en-US"/>
          </a:p>
        </p:txBody>
      </p:sp>
      <p:sp>
        <p:nvSpPr>
          <p:cNvPr id="15" name="标题 1"/>
          <p:cNvSpPr txBox="1"/>
          <p:nvPr/>
        </p:nvSpPr>
        <p:spPr>
          <a:xfrm>
            <a:off x="5022989" y="3728813"/>
            <a:ext cx="749300" cy="459740"/>
          </a:xfrm>
          <a:prstGeom prst="rect">
            <a:avLst/>
          </a:prstGeom>
          <a:noFill/>
          <a:ln>
            <a:noFill/>
          </a:ln>
        </p:spPr>
        <p:txBody>
          <a:bodyPr vert="horz" wrap="square" lIns="121920" tIns="45720" rIns="121920" bIns="45720" rtlCol="0" anchor="t">
            <a:spAutoFit/>
          </a:bodyPr>
          <a:lstStyle/>
          <a:p>
            <a:pPr algn="ctr"/>
            <a:r>
              <a:rPr kumimoji="1" lang="en-US" altLang="zh-CN" sz="3200">
                <a:ln w="12700">
                  <a:noFill/>
                </a:ln>
                <a:solidFill>
                  <a:srgbClr val="FFFFFF">
                    <a:alpha val="100000"/>
                  </a:srgbClr>
                </a:solidFill>
                <a:latin typeface="OPPOSans R"/>
                <a:ea typeface="OPPOSans R"/>
                <a:cs typeface="OPPOSans R"/>
              </a:rPr>
              <a:t>03</a:t>
            </a:r>
            <a:endParaRPr kumimoji="1" lang="zh-CN" altLang="en-US"/>
          </a:p>
        </p:txBody>
      </p:sp>
      <p:sp>
        <p:nvSpPr>
          <p:cNvPr id="16" name="标题 1"/>
          <p:cNvSpPr txBox="1"/>
          <p:nvPr/>
        </p:nvSpPr>
        <p:spPr>
          <a:xfrm rot="2700000">
            <a:off x="5832616" y="2985319"/>
            <a:ext cx="1603375" cy="1603375"/>
          </a:xfrm>
          <a:custGeom>
            <a:avLst/>
            <a:gdLst>
              <a:gd name="T0" fmla="*/ 213 w 426"/>
              <a:gd name="T1" fmla="*/ 0 h 426"/>
              <a:gd name="T2" fmla="*/ 0 w 426"/>
              <a:gd name="T3" fmla="*/ 213 h 426"/>
              <a:gd name="T4" fmla="*/ 213 w 426"/>
              <a:gd name="T5" fmla="*/ 426 h 426"/>
              <a:gd name="T6" fmla="*/ 426 w 426"/>
              <a:gd name="T7" fmla="*/ 213 h 426"/>
              <a:gd name="T8" fmla="*/ 213 w 426"/>
              <a:gd name="T9" fmla="*/ 0 h 426"/>
            </a:gdLst>
            <a:ahLst/>
            <a:cxnLst/>
            <a:rect l="0" t="0" r="r" b="b"/>
            <a:pathLst>
              <a:path w="426" h="426">
                <a:moveTo>
                  <a:pt x="213" y="0"/>
                </a:moveTo>
                <a:cubicBezTo>
                  <a:pt x="213" y="117"/>
                  <a:pt x="118" y="213"/>
                  <a:pt x="0" y="213"/>
                </a:cubicBezTo>
                <a:cubicBezTo>
                  <a:pt x="118" y="213"/>
                  <a:pt x="213" y="308"/>
                  <a:pt x="213" y="426"/>
                </a:cubicBezTo>
                <a:cubicBezTo>
                  <a:pt x="331" y="426"/>
                  <a:pt x="426" y="330"/>
                  <a:pt x="426" y="213"/>
                </a:cubicBezTo>
                <a:cubicBezTo>
                  <a:pt x="426" y="95"/>
                  <a:pt x="331" y="0"/>
                  <a:pt x="213" y="0"/>
                </a:cubicBezTo>
                <a:close/>
              </a:path>
            </a:pathLst>
          </a:custGeom>
          <a:solidFill>
            <a:schemeClr val="accent3"/>
          </a:solidFill>
          <a:ln cap="sq">
            <a:noFill/>
          </a:ln>
        </p:spPr>
        <p:txBody>
          <a:bodyPr vert="horz" wrap="square" lIns="91440" tIns="45720" rIns="91440" bIns="45720" rtlCol="0" anchor="t"/>
          <a:lstStyle/>
          <a:p>
            <a:pPr algn="l"/>
            <a:endParaRPr kumimoji="1" lang="zh-CN" altLang="en-US"/>
          </a:p>
        </p:txBody>
      </p:sp>
      <p:sp>
        <p:nvSpPr>
          <p:cNvPr id="17" name="标题 1"/>
          <p:cNvSpPr txBox="1"/>
          <p:nvPr/>
        </p:nvSpPr>
        <p:spPr>
          <a:xfrm>
            <a:off x="6346696" y="3728813"/>
            <a:ext cx="762000" cy="459740"/>
          </a:xfrm>
          <a:prstGeom prst="rect">
            <a:avLst/>
          </a:prstGeom>
          <a:noFill/>
          <a:ln>
            <a:noFill/>
          </a:ln>
        </p:spPr>
        <p:txBody>
          <a:bodyPr vert="horz" wrap="square" lIns="121920" tIns="45720" rIns="121920" bIns="45720" rtlCol="0" anchor="t">
            <a:spAutoFit/>
          </a:bodyPr>
          <a:lstStyle/>
          <a:p>
            <a:pPr algn="ctr"/>
            <a:r>
              <a:rPr kumimoji="1" lang="en-US" altLang="zh-CN" sz="3200">
                <a:ln w="12700">
                  <a:noFill/>
                </a:ln>
                <a:solidFill>
                  <a:srgbClr val="FFFFFF">
                    <a:alpha val="100000"/>
                  </a:srgbClr>
                </a:solidFill>
                <a:latin typeface="OPPOSans R"/>
                <a:ea typeface="OPPOSans R"/>
                <a:cs typeface="OPPOSans R"/>
              </a:rPr>
              <a:t>04</a:t>
            </a:r>
            <a:endParaRPr kumimoji="1" lang="zh-CN" altLang="en-US"/>
          </a:p>
        </p:txBody>
      </p:sp>
      <p:sp>
        <p:nvSpPr>
          <p:cNvPr id="18" name="标题 1"/>
          <p:cNvSpPr txBox="1"/>
          <p:nvPr/>
        </p:nvSpPr>
        <p:spPr>
          <a:xfrm rot="2700000">
            <a:off x="5832617" y="1851561"/>
            <a:ext cx="1603375" cy="1603375"/>
          </a:xfrm>
          <a:custGeom>
            <a:avLst/>
            <a:gdLst>
              <a:gd name="T0" fmla="*/ 213 w 426"/>
              <a:gd name="T1" fmla="*/ 426 h 426"/>
              <a:gd name="T2" fmla="*/ 213 w 426"/>
              <a:gd name="T3" fmla="*/ 426 h 426"/>
              <a:gd name="T4" fmla="*/ 213 w 426"/>
              <a:gd name="T5" fmla="*/ 426 h 426"/>
              <a:gd name="T6" fmla="*/ 426 w 426"/>
              <a:gd name="T7" fmla="*/ 213 h 426"/>
              <a:gd name="T8" fmla="*/ 213 w 426"/>
              <a:gd name="T9" fmla="*/ 0 h 426"/>
              <a:gd name="T10" fmla="*/ 0 w 426"/>
              <a:gd name="T11" fmla="*/ 213 h 426"/>
              <a:gd name="T12" fmla="*/ 213 w 426"/>
              <a:gd name="T13" fmla="*/ 426 h 426"/>
            </a:gdLst>
            <a:ahLst/>
            <a:cxnLst/>
            <a:rect l="0" t="0" r="r" b="b"/>
            <a:pathLst>
              <a:path w="426" h="426">
                <a:moveTo>
                  <a:pt x="213" y="426"/>
                </a:moveTo>
                <a:cubicBezTo>
                  <a:pt x="213" y="426"/>
                  <a:pt x="213" y="426"/>
                  <a:pt x="213" y="426"/>
                </a:cubicBezTo>
                <a:cubicBezTo>
                  <a:pt x="213" y="426"/>
                  <a:pt x="213" y="426"/>
                  <a:pt x="213" y="426"/>
                </a:cubicBezTo>
                <a:cubicBezTo>
                  <a:pt x="213" y="308"/>
                  <a:pt x="308" y="213"/>
                  <a:pt x="426" y="213"/>
                </a:cubicBezTo>
                <a:cubicBezTo>
                  <a:pt x="426" y="95"/>
                  <a:pt x="331" y="0"/>
                  <a:pt x="213" y="0"/>
                </a:cubicBezTo>
                <a:cubicBezTo>
                  <a:pt x="95" y="0"/>
                  <a:pt x="0" y="95"/>
                  <a:pt x="0" y="213"/>
                </a:cubicBezTo>
                <a:cubicBezTo>
                  <a:pt x="118" y="213"/>
                  <a:pt x="213" y="308"/>
                  <a:pt x="213" y="426"/>
                </a:cubicBezTo>
                <a:close/>
              </a:path>
            </a:pathLst>
          </a:custGeom>
          <a:solidFill>
            <a:schemeClr val="accent2"/>
          </a:solidFill>
          <a:ln cap="sq">
            <a:noFill/>
          </a:ln>
        </p:spPr>
        <p:txBody>
          <a:bodyPr vert="horz" wrap="square" lIns="91440" tIns="45720" rIns="91440" bIns="45720" rtlCol="0" anchor="t"/>
          <a:lstStyle/>
          <a:p>
            <a:pPr algn="l"/>
            <a:endParaRPr kumimoji="1" lang="zh-CN" altLang="en-US"/>
          </a:p>
        </p:txBody>
      </p:sp>
      <p:sp>
        <p:nvSpPr>
          <p:cNvPr id="19" name="标题 1"/>
          <p:cNvSpPr txBox="1"/>
          <p:nvPr/>
        </p:nvSpPr>
        <p:spPr>
          <a:xfrm>
            <a:off x="6346696" y="2267160"/>
            <a:ext cx="762000" cy="459740"/>
          </a:xfrm>
          <a:prstGeom prst="rect">
            <a:avLst/>
          </a:prstGeom>
          <a:noFill/>
          <a:ln>
            <a:noFill/>
          </a:ln>
        </p:spPr>
        <p:txBody>
          <a:bodyPr vert="horz" wrap="square" lIns="121920" tIns="45720" rIns="121920" bIns="45720" rtlCol="0" anchor="t">
            <a:spAutoFit/>
          </a:bodyPr>
          <a:lstStyle/>
          <a:p>
            <a:pPr algn="ctr"/>
            <a:r>
              <a:rPr kumimoji="1" lang="en-US" altLang="zh-CN" sz="3200">
                <a:ln w="12700">
                  <a:noFill/>
                </a:ln>
                <a:solidFill>
                  <a:srgbClr val="FFFFFF">
                    <a:alpha val="100000"/>
                  </a:srgbClr>
                </a:solidFill>
                <a:latin typeface="OPPOSans R"/>
                <a:ea typeface="OPPOSans R"/>
                <a:cs typeface="OPPOSans R"/>
              </a:rPr>
              <a:t>02</a:t>
            </a:r>
            <a:endParaRPr kumimoji="1" lang="zh-CN" altLang="en-US"/>
          </a:p>
        </p:txBody>
      </p:sp>
      <p:sp>
        <p:nvSpPr>
          <p:cNvPr id="20" name="标题 1"/>
          <p:cNvSpPr txBox="1"/>
          <p:nvPr/>
        </p:nvSpPr>
        <p:spPr>
          <a:xfrm rot="2700000">
            <a:off x="4698858" y="1851561"/>
            <a:ext cx="1603375" cy="1603375"/>
          </a:xfrm>
          <a:custGeom>
            <a:avLst/>
            <a:gdLst>
              <a:gd name="T0" fmla="*/ 426 w 426"/>
              <a:gd name="T1" fmla="*/ 213 h 426"/>
              <a:gd name="T2" fmla="*/ 213 w 426"/>
              <a:gd name="T3" fmla="*/ 0 h 426"/>
              <a:gd name="T4" fmla="*/ 0 w 426"/>
              <a:gd name="T5" fmla="*/ 213 h 426"/>
              <a:gd name="T6" fmla="*/ 213 w 426"/>
              <a:gd name="T7" fmla="*/ 426 h 426"/>
              <a:gd name="T8" fmla="*/ 426 w 426"/>
              <a:gd name="T9" fmla="*/ 213 h 426"/>
            </a:gdLst>
            <a:ahLst/>
            <a:cxnLst/>
            <a:rect l="0" t="0" r="r" b="b"/>
            <a:pathLst>
              <a:path w="426" h="426">
                <a:moveTo>
                  <a:pt x="426" y="213"/>
                </a:moveTo>
                <a:cubicBezTo>
                  <a:pt x="308" y="213"/>
                  <a:pt x="213" y="117"/>
                  <a:pt x="213" y="0"/>
                </a:cubicBezTo>
                <a:cubicBezTo>
                  <a:pt x="96" y="0"/>
                  <a:pt x="0" y="95"/>
                  <a:pt x="0" y="213"/>
                </a:cubicBezTo>
                <a:cubicBezTo>
                  <a:pt x="0" y="330"/>
                  <a:pt x="96" y="426"/>
                  <a:pt x="213" y="426"/>
                </a:cubicBezTo>
                <a:cubicBezTo>
                  <a:pt x="213" y="308"/>
                  <a:pt x="308" y="213"/>
                  <a:pt x="426" y="213"/>
                </a:cubicBez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21" name="标题 1"/>
          <p:cNvSpPr txBox="1"/>
          <p:nvPr/>
        </p:nvSpPr>
        <p:spPr>
          <a:xfrm>
            <a:off x="5022989" y="2267160"/>
            <a:ext cx="736600" cy="459740"/>
          </a:xfrm>
          <a:prstGeom prst="rect">
            <a:avLst/>
          </a:prstGeom>
          <a:noFill/>
          <a:ln>
            <a:noFill/>
          </a:ln>
        </p:spPr>
        <p:txBody>
          <a:bodyPr vert="horz" wrap="square" lIns="121920" tIns="45720" rIns="121920" bIns="45720" rtlCol="0" anchor="t">
            <a:spAutoFit/>
          </a:bodyPr>
          <a:lstStyle/>
          <a:p>
            <a:pPr algn="ctr"/>
            <a:r>
              <a:rPr kumimoji="1" lang="en-US" altLang="zh-CN" sz="3200">
                <a:ln w="12700">
                  <a:noFill/>
                </a:ln>
                <a:solidFill>
                  <a:srgbClr val="FFFFFF">
                    <a:alpha val="100000"/>
                  </a:srgbClr>
                </a:solidFill>
                <a:latin typeface="OPPOSans R"/>
                <a:ea typeface="OPPOSans R"/>
                <a:cs typeface="OPPOSans R"/>
              </a:rPr>
              <a:t>01</a:t>
            </a:r>
            <a:endParaRPr kumimoji="1" lang="zh-CN" altLang="en-US"/>
          </a:p>
        </p:txBody>
      </p:sp>
      <p:sp>
        <p:nvSpPr>
          <p:cNvPr id="22" name="标题 1"/>
          <p:cNvSpPr txBox="1"/>
          <p:nvPr/>
        </p:nvSpPr>
        <p:spPr>
          <a:xfrm>
            <a:off x="783520"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问题与经验总结</a:t>
            </a:r>
            <a:endParaRPr kumimoji="1" lang="zh-CN" altLang="en-US"/>
          </a:p>
        </p:txBody>
      </p:sp>
      <p:sp>
        <p:nvSpPr>
          <p:cNvPr id="23" name="标题 1"/>
          <p:cNvSpPr txBox="1"/>
          <p:nvPr/>
        </p:nvSpPr>
        <p:spPr>
          <a:xfrm>
            <a:off x="76740" y="441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V="1">
            <a:off x="25914" y="-1"/>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0" y="3198686"/>
            <a:ext cx="4239892" cy="3659315"/>
          </a:xfrm>
          <a:custGeom>
            <a:avLst/>
            <a:gdLst>
              <a:gd name="connsiteX0" fmla="*/ 4238139 w 4239892"/>
              <a:gd name="connsiteY0" fmla="*/ 3574006 h 3659315"/>
              <a:gd name="connsiteX1" fmla="*/ 4239892 w 4239892"/>
              <a:gd name="connsiteY1" fmla="*/ 3575758 h 3659315"/>
              <a:gd name="connsiteX2" fmla="*/ 4238139 w 4239892"/>
              <a:gd name="connsiteY2" fmla="*/ 3577509 h 3659315"/>
              <a:gd name="connsiteX3" fmla="*/ 4236387 w 4239892"/>
              <a:gd name="connsiteY3" fmla="*/ 3575758 h 3659315"/>
              <a:gd name="connsiteX4" fmla="*/ 4238139 w 4239892"/>
              <a:gd name="connsiteY4" fmla="*/ 3574006 h 3659315"/>
              <a:gd name="connsiteX5" fmla="*/ 3642471 w 4239892"/>
              <a:gd name="connsiteY5" fmla="*/ 3552983 h 3659315"/>
              <a:gd name="connsiteX6" fmla="*/ 3668751 w 4239892"/>
              <a:gd name="connsiteY6" fmla="*/ 3577511 h 3659315"/>
              <a:gd name="connsiteX7" fmla="*/ 3642471 w 4239892"/>
              <a:gd name="connsiteY7" fmla="*/ 3602039 h 3659315"/>
              <a:gd name="connsiteX8" fmla="*/ 3616191 w 4239892"/>
              <a:gd name="connsiteY8" fmla="*/ 3577511 h 3659315"/>
              <a:gd name="connsiteX9" fmla="*/ 3642471 w 4239892"/>
              <a:gd name="connsiteY9" fmla="*/ 3552983 h 3659315"/>
              <a:gd name="connsiteX10" fmla="*/ 3046803 w 4239892"/>
              <a:gd name="connsiteY10" fmla="*/ 3517943 h 3659315"/>
              <a:gd name="connsiteX11" fmla="*/ 3104618 w 4239892"/>
              <a:gd name="connsiteY11" fmla="*/ 3575759 h 3659315"/>
              <a:gd name="connsiteX12" fmla="*/ 3046803 w 4239892"/>
              <a:gd name="connsiteY12" fmla="*/ 3633574 h 3659315"/>
              <a:gd name="connsiteX13" fmla="*/ 2988988 w 4239892"/>
              <a:gd name="connsiteY13" fmla="*/ 3575759 h 3659315"/>
              <a:gd name="connsiteX14" fmla="*/ 3046803 w 4239892"/>
              <a:gd name="connsiteY14" fmla="*/ 3517943 h 3659315"/>
              <a:gd name="connsiteX15" fmla="*/ 2452887 w 4239892"/>
              <a:gd name="connsiteY15" fmla="*/ 3486409 h 3659315"/>
              <a:gd name="connsiteX16" fmla="*/ 2543988 w 4239892"/>
              <a:gd name="connsiteY16" fmla="*/ 3577511 h 3659315"/>
              <a:gd name="connsiteX17" fmla="*/ 2517305 w 4239892"/>
              <a:gd name="connsiteY17" fmla="*/ 3641930 h 3659315"/>
              <a:gd name="connsiteX18" fmla="*/ 2491520 w 4239892"/>
              <a:gd name="connsiteY18" fmla="*/ 3659315 h 3659315"/>
              <a:gd name="connsiteX19" fmla="*/ 2414254 w 4239892"/>
              <a:gd name="connsiteY19" fmla="*/ 3659315 h 3659315"/>
              <a:gd name="connsiteX20" fmla="*/ 2388468 w 4239892"/>
              <a:gd name="connsiteY20" fmla="*/ 3641930 h 3659315"/>
              <a:gd name="connsiteX21" fmla="*/ 2361784 w 4239892"/>
              <a:gd name="connsiteY21" fmla="*/ 3577511 h 3659315"/>
              <a:gd name="connsiteX22" fmla="*/ 2452887 w 4239892"/>
              <a:gd name="connsiteY22" fmla="*/ 3486409 h 3659315"/>
              <a:gd name="connsiteX23" fmla="*/ 1857218 w 4239892"/>
              <a:gd name="connsiteY23" fmla="*/ 3454874 h 3659315"/>
              <a:gd name="connsiteX24" fmla="*/ 1979856 w 4239892"/>
              <a:gd name="connsiteY24" fmla="*/ 3577511 h 3659315"/>
              <a:gd name="connsiteX25" fmla="*/ 1970219 w 4239892"/>
              <a:gd name="connsiteY25" fmla="*/ 3625248 h 3659315"/>
              <a:gd name="connsiteX26" fmla="*/ 1947250 w 4239892"/>
              <a:gd name="connsiteY26" fmla="*/ 3659315 h 3659315"/>
              <a:gd name="connsiteX27" fmla="*/ 1767186 w 4239892"/>
              <a:gd name="connsiteY27" fmla="*/ 3659315 h 3659315"/>
              <a:gd name="connsiteX28" fmla="*/ 1744218 w 4239892"/>
              <a:gd name="connsiteY28" fmla="*/ 3625248 h 3659315"/>
              <a:gd name="connsiteX29" fmla="*/ 1734580 w 4239892"/>
              <a:gd name="connsiteY29" fmla="*/ 3577511 h 3659315"/>
              <a:gd name="connsiteX30" fmla="*/ 1857218 w 4239892"/>
              <a:gd name="connsiteY30" fmla="*/ 3454874 h 3659315"/>
              <a:gd name="connsiteX31" fmla="*/ 1263302 w 4239892"/>
              <a:gd name="connsiteY31" fmla="*/ 3426842 h 3659315"/>
              <a:gd name="connsiteX32" fmla="*/ 1415723 w 4239892"/>
              <a:gd name="connsiteY32" fmla="*/ 3577511 h 3659315"/>
              <a:gd name="connsiteX33" fmla="*/ 1403745 w 4239892"/>
              <a:gd name="connsiteY33" fmla="*/ 3636158 h 3659315"/>
              <a:gd name="connsiteX34" fmla="*/ 1387951 w 4239892"/>
              <a:gd name="connsiteY34" fmla="*/ 3659315 h 3659315"/>
              <a:gd name="connsiteX35" fmla="*/ 1138654 w 4239892"/>
              <a:gd name="connsiteY35" fmla="*/ 3659315 h 3659315"/>
              <a:gd name="connsiteX36" fmla="*/ 1122859 w 4239892"/>
              <a:gd name="connsiteY36" fmla="*/ 3636158 h 3659315"/>
              <a:gd name="connsiteX37" fmla="*/ 1110881 w 4239892"/>
              <a:gd name="connsiteY37" fmla="*/ 3577511 h 3659315"/>
              <a:gd name="connsiteX38" fmla="*/ 1263302 w 4239892"/>
              <a:gd name="connsiteY38" fmla="*/ 3426842 h 3659315"/>
              <a:gd name="connsiteX39" fmla="*/ 665882 w 4239892"/>
              <a:gd name="connsiteY39" fmla="*/ 3398809 h 3659315"/>
              <a:gd name="connsiteX40" fmla="*/ 844583 w 4239892"/>
              <a:gd name="connsiteY40" fmla="*/ 3577512 h 3659315"/>
              <a:gd name="connsiteX41" fmla="*/ 830540 w 4239892"/>
              <a:gd name="connsiteY41" fmla="*/ 3647071 h 3659315"/>
              <a:gd name="connsiteX42" fmla="*/ 822285 w 4239892"/>
              <a:gd name="connsiteY42" fmla="*/ 3659315 h 3659315"/>
              <a:gd name="connsiteX43" fmla="*/ 509480 w 4239892"/>
              <a:gd name="connsiteY43" fmla="*/ 3659315 h 3659315"/>
              <a:gd name="connsiteX44" fmla="*/ 501224 w 4239892"/>
              <a:gd name="connsiteY44" fmla="*/ 3647071 h 3659315"/>
              <a:gd name="connsiteX45" fmla="*/ 487181 w 4239892"/>
              <a:gd name="connsiteY45" fmla="*/ 3577512 h 3659315"/>
              <a:gd name="connsiteX46" fmla="*/ 665882 w 4239892"/>
              <a:gd name="connsiteY46" fmla="*/ 3398809 h 3659315"/>
              <a:gd name="connsiteX47" fmla="*/ 71965 w 4239892"/>
              <a:gd name="connsiteY47" fmla="*/ 3377789 h 3659315"/>
              <a:gd name="connsiteX48" fmla="*/ 269937 w 4239892"/>
              <a:gd name="connsiteY48" fmla="*/ 3575759 h 3659315"/>
              <a:gd name="connsiteX49" fmla="*/ 254380 w 4239892"/>
              <a:gd name="connsiteY49" fmla="*/ 3652819 h 3659315"/>
              <a:gd name="connsiteX50" fmla="*/ 250000 w 4239892"/>
              <a:gd name="connsiteY50" fmla="*/ 3659315 h 3659315"/>
              <a:gd name="connsiteX51" fmla="*/ 0 w 4239892"/>
              <a:gd name="connsiteY51" fmla="*/ 3659315 h 3659315"/>
              <a:gd name="connsiteX52" fmla="*/ 0 w 4239892"/>
              <a:gd name="connsiteY52" fmla="*/ 3391765 h 3659315"/>
              <a:gd name="connsiteX53" fmla="*/ 32067 w 4239892"/>
              <a:gd name="connsiteY53" fmla="*/ 3381811 h 3659315"/>
              <a:gd name="connsiteX54" fmla="*/ 71965 w 4239892"/>
              <a:gd name="connsiteY54" fmla="*/ 3377789 h 3659315"/>
              <a:gd name="connsiteX55" fmla="*/ 3644223 w 4239892"/>
              <a:gd name="connsiteY55" fmla="*/ 2967827 h 3659315"/>
              <a:gd name="connsiteX56" fmla="*/ 3658240 w 4239892"/>
              <a:gd name="connsiteY56" fmla="*/ 2981843 h 3659315"/>
              <a:gd name="connsiteX57" fmla="*/ 3644223 w 4239892"/>
              <a:gd name="connsiteY57" fmla="*/ 2995859 h 3659315"/>
              <a:gd name="connsiteX58" fmla="*/ 3630207 w 4239892"/>
              <a:gd name="connsiteY58" fmla="*/ 2981843 h 3659315"/>
              <a:gd name="connsiteX59" fmla="*/ 3644223 w 4239892"/>
              <a:gd name="connsiteY59" fmla="*/ 2967827 h 3659315"/>
              <a:gd name="connsiteX60" fmla="*/ 3046802 w 4239892"/>
              <a:gd name="connsiteY60" fmla="*/ 2936292 h 3659315"/>
              <a:gd name="connsiteX61" fmla="*/ 3090601 w 4239892"/>
              <a:gd name="connsiteY61" fmla="*/ 2980091 h 3659315"/>
              <a:gd name="connsiteX62" fmla="*/ 3046802 w 4239892"/>
              <a:gd name="connsiteY62" fmla="*/ 3023891 h 3659315"/>
              <a:gd name="connsiteX63" fmla="*/ 3003003 w 4239892"/>
              <a:gd name="connsiteY63" fmla="*/ 2980091 h 3659315"/>
              <a:gd name="connsiteX64" fmla="*/ 3046802 w 4239892"/>
              <a:gd name="connsiteY64" fmla="*/ 2936292 h 3659315"/>
              <a:gd name="connsiteX65" fmla="*/ 2452888 w 4239892"/>
              <a:gd name="connsiteY65" fmla="*/ 2908262 h 3659315"/>
              <a:gd name="connsiteX66" fmla="*/ 2526470 w 4239892"/>
              <a:gd name="connsiteY66" fmla="*/ 2981844 h 3659315"/>
              <a:gd name="connsiteX67" fmla="*/ 2452888 w 4239892"/>
              <a:gd name="connsiteY67" fmla="*/ 3055429 h 3659315"/>
              <a:gd name="connsiteX68" fmla="*/ 2379304 w 4239892"/>
              <a:gd name="connsiteY68" fmla="*/ 2981844 h 3659315"/>
              <a:gd name="connsiteX69" fmla="*/ 2452888 w 4239892"/>
              <a:gd name="connsiteY69" fmla="*/ 2908262 h 3659315"/>
              <a:gd name="connsiteX70" fmla="*/ 1857218 w 4239892"/>
              <a:gd name="connsiteY70" fmla="*/ 2880230 h 3659315"/>
              <a:gd name="connsiteX71" fmla="*/ 1958832 w 4239892"/>
              <a:gd name="connsiteY71" fmla="*/ 2981843 h 3659315"/>
              <a:gd name="connsiteX72" fmla="*/ 1857218 w 4239892"/>
              <a:gd name="connsiteY72" fmla="*/ 3083459 h 3659315"/>
              <a:gd name="connsiteX73" fmla="*/ 1755604 w 4239892"/>
              <a:gd name="connsiteY73" fmla="*/ 2981843 h 3659315"/>
              <a:gd name="connsiteX74" fmla="*/ 1857218 w 4239892"/>
              <a:gd name="connsiteY74" fmla="*/ 2880230 h 3659315"/>
              <a:gd name="connsiteX75" fmla="*/ 1261550 w 4239892"/>
              <a:gd name="connsiteY75" fmla="*/ 2852200 h 3659315"/>
              <a:gd name="connsiteX76" fmla="*/ 1391196 w 4239892"/>
              <a:gd name="connsiteY76" fmla="*/ 2980092 h 3659315"/>
              <a:gd name="connsiteX77" fmla="*/ 1261550 w 4239892"/>
              <a:gd name="connsiteY77" fmla="*/ 3107988 h 3659315"/>
              <a:gd name="connsiteX78" fmla="*/ 1131904 w 4239892"/>
              <a:gd name="connsiteY78" fmla="*/ 2980092 h 3659315"/>
              <a:gd name="connsiteX79" fmla="*/ 1261550 w 4239892"/>
              <a:gd name="connsiteY79" fmla="*/ 2852200 h 3659315"/>
              <a:gd name="connsiteX80" fmla="*/ 667634 w 4239892"/>
              <a:gd name="connsiteY80" fmla="*/ 2831177 h 3659315"/>
              <a:gd name="connsiteX81" fmla="*/ 820055 w 4239892"/>
              <a:gd name="connsiteY81" fmla="*/ 2981843 h 3659315"/>
              <a:gd name="connsiteX82" fmla="*/ 667634 w 4239892"/>
              <a:gd name="connsiteY82" fmla="*/ 3132513 h 3659315"/>
              <a:gd name="connsiteX83" fmla="*/ 515213 w 4239892"/>
              <a:gd name="connsiteY83" fmla="*/ 2981843 h 3659315"/>
              <a:gd name="connsiteX84" fmla="*/ 667634 w 4239892"/>
              <a:gd name="connsiteY84" fmla="*/ 2831177 h 3659315"/>
              <a:gd name="connsiteX85" fmla="*/ 71966 w 4239892"/>
              <a:gd name="connsiteY85" fmla="*/ 2813657 h 3659315"/>
              <a:gd name="connsiteX86" fmla="*/ 238403 w 4239892"/>
              <a:gd name="connsiteY86" fmla="*/ 2981843 h 3659315"/>
              <a:gd name="connsiteX87" fmla="*/ 71966 w 4239892"/>
              <a:gd name="connsiteY87" fmla="*/ 3150034 h 3659315"/>
              <a:gd name="connsiteX88" fmla="*/ 7181 w 4239892"/>
              <a:gd name="connsiteY88" fmla="*/ 3136817 h 3659315"/>
              <a:gd name="connsiteX89" fmla="*/ 0 w 4239892"/>
              <a:gd name="connsiteY89" fmla="*/ 3131924 h 3659315"/>
              <a:gd name="connsiteX90" fmla="*/ 0 w 4239892"/>
              <a:gd name="connsiteY90" fmla="*/ 2831766 h 3659315"/>
              <a:gd name="connsiteX91" fmla="*/ 7181 w 4239892"/>
              <a:gd name="connsiteY91" fmla="*/ 2826874 h 3659315"/>
              <a:gd name="connsiteX92" fmla="*/ 71966 w 4239892"/>
              <a:gd name="connsiteY92" fmla="*/ 2813657 h 3659315"/>
              <a:gd name="connsiteX93" fmla="*/ 3644223 w 4239892"/>
              <a:gd name="connsiteY93" fmla="*/ 2382683 h 3659315"/>
              <a:gd name="connsiteX94" fmla="*/ 3647727 w 4239892"/>
              <a:gd name="connsiteY94" fmla="*/ 2386187 h 3659315"/>
              <a:gd name="connsiteX95" fmla="*/ 3644223 w 4239892"/>
              <a:gd name="connsiteY95" fmla="*/ 2389690 h 3659315"/>
              <a:gd name="connsiteX96" fmla="*/ 3640719 w 4239892"/>
              <a:gd name="connsiteY96" fmla="*/ 2386187 h 3659315"/>
              <a:gd name="connsiteX97" fmla="*/ 3644223 w 4239892"/>
              <a:gd name="connsiteY97" fmla="*/ 2382683 h 3659315"/>
              <a:gd name="connsiteX98" fmla="*/ 3046803 w 4239892"/>
              <a:gd name="connsiteY98" fmla="*/ 2358155 h 3659315"/>
              <a:gd name="connsiteX99" fmla="*/ 3073083 w 4239892"/>
              <a:gd name="connsiteY99" fmla="*/ 2384435 h 3659315"/>
              <a:gd name="connsiteX100" fmla="*/ 3046803 w 4239892"/>
              <a:gd name="connsiteY100" fmla="*/ 2410715 h 3659315"/>
              <a:gd name="connsiteX101" fmla="*/ 3020523 w 4239892"/>
              <a:gd name="connsiteY101" fmla="*/ 2384435 h 3659315"/>
              <a:gd name="connsiteX102" fmla="*/ 3046803 w 4239892"/>
              <a:gd name="connsiteY102" fmla="*/ 2358155 h 3659315"/>
              <a:gd name="connsiteX103" fmla="*/ 2451135 w 4239892"/>
              <a:gd name="connsiteY103" fmla="*/ 2330125 h 3659315"/>
              <a:gd name="connsiteX104" fmla="*/ 2505445 w 4239892"/>
              <a:gd name="connsiteY104" fmla="*/ 2384435 h 3659315"/>
              <a:gd name="connsiteX105" fmla="*/ 2451135 w 4239892"/>
              <a:gd name="connsiteY105" fmla="*/ 2438746 h 3659315"/>
              <a:gd name="connsiteX106" fmla="*/ 2396823 w 4239892"/>
              <a:gd name="connsiteY106" fmla="*/ 2384435 h 3659315"/>
              <a:gd name="connsiteX107" fmla="*/ 2451135 w 4239892"/>
              <a:gd name="connsiteY107" fmla="*/ 2330125 h 3659315"/>
              <a:gd name="connsiteX108" fmla="*/ 1857219 w 4239892"/>
              <a:gd name="connsiteY108" fmla="*/ 2305598 h 3659315"/>
              <a:gd name="connsiteX109" fmla="*/ 1937810 w 4239892"/>
              <a:gd name="connsiteY109" fmla="*/ 2386187 h 3659315"/>
              <a:gd name="connsiteX110" fmla="*/ 1857219 w 4239892"/>
              <a:gd name="connsiteY110" fmla="*/ 2466777 h 3659315"/>
              <a:gd name="connsiteX111" fmla="*/ 1776628 w 4239892"/>
              <a:gd name="connsiteY111" fmla="*/ 2386187 h 3659315"/>
              <a:gd name="connsiteX112" fmla="*/ 1857219 w 4239892"/>
              <a:gd name="connsiteY112" fmla="*/ 2305598 h 3659315"/>
              <a:gd name="connsiteX113" fmla="*/ 1261550 w 4239892"/>
              <a:gd name="connsiteY113" fmla="*/ 2284575 h 3659315"/>
              <a:gd name="connsiteX114" fmla="*/ 1363164 w 4239892"/>
              <a:gd name="connsiteY114" fmla="*/ 2386188 h 3659315"/>
              <a:gd name="connsiteX115" fmla="*/ 1261550 w 4239892"/>
              <a:gd name="connsiteY115" fmla="*/ 2487800 h 3659315"/>
              <a:gd name="connsiteX116" fmla="*/ 1159936 w 4239892"/>
              <a:gd name="connsiteY116" fmla="*/ 2386188 h 3659315"/>
              <a:gd name="connsiteX117" fmla="*/ 1261550 w 4239892"/>
              <a:gd name="connsiteY117" fmla="*/ 2284575 h 3659315"/>
              <a:gd name="connsiteX118" fmla="*/ 667634 w 4239892"/>
              <a:gd name="connsiteY118" fmla="*/ 2263551 h 3659315"/>
              <a:gd name="connsiteX119" fmla="*/ 788520 w 4239892"/>
              <a:gd name="connsiteY119" fmla="*/ 2384436 h 3659315"/>
              <a:gd name="connsiteX120" fmla="*/ 667634 w 4239892"/>
              <a:gd name="connsiteY120" fmla="*/ 2505320 h 3659315"/>
              <a:gd name="connsiteX121" fmla="*/ 546748 w 4239892"/>
              <a:gd name="connsiteY121" fmla="*/ 2384436 h 3659315"/>
              <a:gd name="connsiteX122" fmla="*/ 667634 w 4239892"/>
              <a:gd name="connsiteY122" fmla="*/ 2263551 h 3659315"/>
              <a:gd name="connsiteX123" fmla="*/ 71966 w 4239892"/>
              <a:gd name="connsiteY123" fmla="*/ 2253040 h 3659315"/>
              <a:gd name="connsiteX124" fmla="*/ 203364 w 4239892"/>
              <a:gd name="connsiteY124" fmla="*/ 2386189 h 3659315"/>
              <a:gd name="connsiteX125" fmla="*/ 71966 w 4239892"/>
              <a:gd name="connsiteY125" fmla="*/ 2519336 h 3659315"/>
              <a:gd name="connsiteX126" fmla="*/ 20820 w 4239892"/>
              <a:gd name="connsiteY126" fmla="*/ 2508873 h 3659315"/>
              <a:gd name="connsiteX127" fmla="*/ 0 w 4239892"/>
              <a:gd name="connsiteY127" fmla="*/ 2494649 h 3659315"/>
              <a:gd name="connsiteX128" fmla="*/ 0 w 4239892"/>
              <a:gd name="connsiteY128" fmla="*/ 2277728 h 3659315"/>
              <a:gd name="connsiteX129" fmla="*/ 20820 w 4239892"/>
              <a:gd name="connsiteY129" fmla="*/ 2263504 h 3659315"/>
              <a:gd name="connsiteX130" fmla="*/ 71966 w 4239892"/>
              <a:gd name="connsiteY130" fmla="*/ 2253040 h 3659315"/>
              <a:gd name="connsiteX131" fmla="*/ 3048555 w 4239892"/>
              <a:gd name="connsiteY131" fmla="*/ 1783506 h 3659315"/>
              <a:gd name="connsiteX132" fmla="*/ 3055563 w 4239892"/>
              <a:gd name="connsiteY132" fmla="*/ 1790514 h 3659315"/>
              <a:gd name="connsiteX133" fmla="*/ 3048555 w 4239892"/>
              <a:gd name="connsiteY133" fmla="*/ 1797522 h 3659315"/>
              <a:gd name="connsiteX134" fmla="*/ 3041547 w 4239892"/>
              <a:gd name="connsiteY134" fmla="*/ 1790514 h 3659315"/>
              <a:gd name="connsiteX135" fmla="*/ 3048555 w 4239892"/>
              <a:gd name="connsiteY135" fmla="*/ 1783506 h 3659315"/>
              <a:gd name="connsiteX136" fmla="*/ 2452888 w 4239892"/>
              <a:gd name="connsiteY136" fmla="*/ 1758977 h 3659315"/>
              <a:gd name="connsiteX137" fmla="*/ 2484423 w 4239892"/>
              <a:gd name="connsiteY137" fmla="*/ 1790514 h 3659315"/>
              <a:gd name="connsiteX138" fmla="*/ 2452888 w 4239892"/>
              <a:gd name="connsiteY138" fmla="*/ 1822051 h 3659315"/>
              <a:gd name="connsiteX139" fmla="*/ 2421351 w 4239892"/>
              <a:gd name="connsiteY139" fmla="*/ 1790514 h 3659315"/>
              <a:gd name="connsiteX140" fmla="*/ 2452888 w 4239892"/>
              <a:gd name="connsiteY140" fmla="*/ 1758977 h 3659315"/>
              <a:gd name="connsiteX141" fmla="*/ 1857218 w 4239892"/>
              <a:gd name="connsiteY141" fmla="*/ 1734450 h 3659315"/>
              <a:gd name="connsiteX142" fmla="*/ 1913281 w 4239892"/>
              <a:gd name="connsiteY142" fmla="*/ 1788762 h 3659315"/>
              <a:gd name="connsiteX143" fmla="*/ 1857218 w 4239892"/>
              <a:gd name="connsiteY143" fmla="*/ 1843074 h 3659315"/>
              <a:gd name="connsiteX144" fmla="*/ 1801155 w 4239892"/>
              <a:gd name="connsiteY144" fmla="*/ 1788762 h 3659315"/>
              <a:gd name="connsiteX145" fmla="*/ 1857218 w 4239892"/>
              <a:gd name="connsiteY145" fmla="*/ 1734450 h 3659315"/>
              <a:gd name="connsiteX146" fmla="*/ 1261550 w 4239892"/>
              <a:gd name="connsiteY146" fmla="*/ 1716930 h 3659315"/>
              <a:gd name="connsiteX147" fmla="*/ 1335133 w 4239892"/>
              <a:gd name="connsiteY147" fmla="*/ 1790514 h 3659315"/>
              <a:gd name="connsiteX148" fmla="*/ 1261550 w 4239892"/>
              <a:gd name="connsiteY148" fmla="*/ 1864099 h 3659315"/>
              <a:gd name="connsiteX149" fmla="*/ 1187967 w 4239892"/>
              <a:gd name="connsiteY149" fmla="*/ 1790514 h 3659315"/>
              <a:gd name="connsiteX150" fmla="*/ 1261550 w 4239892"/>
              <a:gd name="connsiteY150" fmla="*/ 1716930 h 3659315"/>
              <a:gd name="connsiteX151" fmla="*/ 667633 w 4239892"/>
              <a:gd name="connsiteY151" fmla="*/ 1699410 h 3659315"/>
              <a:gd name="connsiteX152" fmla="*/ 756983 w 4239892"/>
              <a:gd name="connsiteY152" fmla="*/ 1788762 h 3659315"/>
              <a:gd name="connsiteX153" fmla="*/ 667633 w 4239892"/>
              <a:gd name="connsiteY153" fmla="*/ 1878114 h 3659315"/>
              <a:gd name="connsiteX154" fmla="*/ 578283 w 4239892"/>
              <a:gd name="connsiteY154" fmla="*/ 1788762 h 3659315"/>
              <a:gd name="connsiteX155" fmla="*/ 667633 w 4239892"/>
              <a:gd name="connsiteY155" fmla="*/ 1699410 h 3659315"/>
              <a:gd name="connsiteX156" fmla="*/ 71965 w 4239892"/>
              <a:gd name="connsiteY156" fmla="*/ 1688899 h 3659315"/>
              <a:gd name="connsiteX157" fmla="*/ 171827 w 4239892"/>
              <a:gd name="connsiteY157" fmla="*/ 1788763 h 3659315"/>
              <a:gd name="connsiteX158" fmla="*/ 71965 w 4239892"/>
              <a:gd name="connsiteY158" fmla="*/ 1888627 h 3659315"/>
              <a:gd name="connsiteX159" fmla="*/ 1352 w 4239892"/>
              <a:gd name="connsiteY159" fmla="*/ 1859378 h 3659315"/>
              <a:gd name="connsiteX160" fmla="*/ 0 w 4239892"/>
              <a:gd name="connsiteY160" fmla="*/ 1857372 h 3659315"/>
              <a:gd name="connsiteX161" fmla="*/ 0 w 4239892"/>
              <a:gd name="connsiteY161" fmla="*/ 1720154 h 3659315"/>
              <a:gd name="connsiteX162" fmla="*/ 1352 w 4239892"/>
              <a:gd name="connsiteY162" fmla="*/ 1718148 h 3659315"/>
              <a:gd name="connsiteX163" fmla="*/ 71965 w 4239892"/>
              <a:gd name="connsiteY163" fmla="*/ 1688899 h 3659315"/>
              <a:gd name="connsiteX164" fmla="*/ 2452887 w 4239892"/>
              <a:gd name="connsiteY164" fmla="*/ 1187828 h 3659315"/>
              <a:gd name="connsiteX165" fmla="*/ 2459895 w 4239892"/>
              <a:gd name="connsiteY165" fmla="*/ 1194836 h 3659315"/>
              <a:gd name="connsiteX166" fmla="*/ 2452887 w 4239892"/>
              <a:gd name="connsiteY166" fmla="*/ 1201844 h 3659315"/>
              <a:gd name="connsiteX167" fmla="*/ 2445879 w 4239892"/>
              <a:gd name="connsiteY167" fmla="*/ 1194836 h 3659315"/>
              <a:gd name="connsiteX168" fmla="*/ 2452887 w 4239892"/>
              <a:gd name="connsiteY168" fmla="*/ 1187828 h 3659315"/>
              <a:gd name="connsiteX169" fmla="*/ 1857219 w 4239892"/>
              <a:gd name="connsiteY169" fmla="*/ 1166804 h 3659315"/>
              <a:gd name="connsiteX170" fmla="*/ 1885251 w 4239892"/>
              <a:gd name="connsiteY170" fmla="*/ 1193084 h 3659315"/>
              <a:gd name="connsiteX171" fmla="*/ 1857219 w 4239892"/>
              <a:gd name="connsiteY171" fmla="*/ 1219365 h 3659315"/>
              <a:gd name="connsiteX172" fmla="*/ 1829187 w 4239892"/>
              <a:gd name="connsiteY172" fmla="*/ 1193084 h 3659315"/>
              <a:gd name="connsiteX173" fmla="*/ 1857219 w 4239892"/>
              <a:gd name="connsiteY173" fmla="*/ 1166804 h 3659315"/>
              <a:gd name="connsiteX174" fmla="*/ 1261550 w 4239892"/>
              <a:gd name="connsiteY174" fmla="*/ 1149283 h 3659315"/>
              <a:gd name="connsiteX175" fmla="*/ 1303597 w 4239892"/>
              <a:gd name="connsiteY175" fmla="*/ 1193084 h 3659315"/>
              <a:gd name="connsiteX176" fmla="*/ 1261550 w 4239892"/>
              <a:gd name="connsiteY176" fmla="*/ 1236883 h 3659315"/>
              <a:gd name="connsiteX177" fmla="*/ 1219503 w 4239892"/>
              <a:gd name="connsiteY177" fmla="*/ 1193084 h 3659315"/>
              <a:gd name="connsiteX178" fmla="*/ 1261550 w 4239892"/>
              <a:gd name="connsiteY178" fmla="*/ 1149283 h 3659315"/>
              <a:gd name="connsiteX179" fmla="*/ 665882 w 4239892"/>
              <a:gd name="connsiteY179" fmla="*/ 1138773 h 3659315"/>
              <a:gd name="connsiteX180" fmla="*/ 721945 w 4239892"/>
              <a:gd name="connsiteY180" fmla="*/ 1194837 h 3659315"/>
              <a:gd name="connsiteX181" fmla="*/ 665882 w 4239892"/>
              <a:gd name="connsiteY181" fmla="*/ 1250901 h 3659315"/>
              <a:gd name="connsiteX182" fmla="*/ 609819 w 4239892"/>
              <a:gd name="connsiteY182" fmla="*/ 1194837 h 3659315"/>
              <a:gd name="connsiteX183" fmla="*/ 665882 w 4239892"/>
              <a:gd name="connsiteY183" fmla="*/ 1138773 h 3659315"/>
              <a:gd name="connsiteX184" fmla="*/ 71966 w 4239892"/>
              <a:gd name="connsiteY184" fmla="*/ 1128261 h 3659315"/>
              <a:gd name="connsiteX185" fmla="*/ 136789 w 4239892"/>
              <a:gd name="connsiteY185" fmla="*/ 1193085 h 3659315"/>
              <a:gd name="connsiteX186" fmla="*/ 71966 w 4239892"/>
              <a:gd name="connsiteY186" fmla="*/ 1257908 h 3659315"/>
              <a:gd name="connsiteX187" fmla="*/ 7143 w 4239892"/>
              <a:gd name="connsiteY187" fmla="*/ 1193085 h 3659315"/>
              <a:gd name="connsiteX188" fmla="*/ 71966 w 4239892"/>
              <a:gd name="connsiteY188" fmla="*/ 1128261 h 3659315"/>
              <a:gd name="connsiteX189" fmla="*/ 1857218 w 4239892"/>
              <a:gd name="connsiteY189" fmla="*/ 595665 h 3659315"/>
              <a:gd name="connsiteX190" fmla="*/ 1860722 w 4239892"/>
              <a:gd name="connsiteY190" fmla="*/ 599169 h 3659315"/>
              <a:gd name="connsiteX191" fmla="*/ 1857218 w 4239892"/>
              <a:gd name="connsiteY191" fmla="*/ 602673 h 3659315"/>
              <a:gd name="connsiteX192" fmla="*/ 1853714 w 4239892"/>
              <a:gd name="connsiteY192" fmla="*/ 599169 h 3659315"/>
              <a:gd name="connsiteX193" fmla="*/ 1857218 w 4239892"/>
              <a:gd name="connsiteY193" fmla="*/ 595665 h 3659315"/>
              <a:gd name="connsiteX194" fmla="*/ 1261550 w 4239892"/>
              <a:gd name="connsiteY194" fmla="*/ 588658 h 3659315"/>
              <a:gd name="connsiteX195" fmla="*/ 1272062 w 4239892"/>
              <a:gd name="connsiteY195" fmla="*/ 599169 h 3659315"/>
              <a:gd name="connsiteX196" fmla="*/ 1261550 w 4239892"/>
              <a:gd name="connsiteY196" fmla="*/ 609681 h 3659315"/>
              <a:gd name="connsiteX197" fmla="*/ 1251038 w 4239892"/>
              <a:gd name="connsiteY197" fmla="*/ 599169 h 3659315"/>
              <a:gd name="connsiteX198" fmla="*/ 1261550 w 4239892"/>
              <a:gd name="connsiteY198" fmla="*/ 588658 h 3659315"/>
              <a:gd name="connsiteX199" fmla="*/ 665882 w 4239892"/>
              <a:gd name="connsiteY199" fmla="*/ 574643 h 3659315"/>
              <a:gd name="connsiteX200" fmla="*/ 690410 w 4239892"/>
              <a:gd name="connsiteY200" fmla="*/ 599171 h 3659315"/>
              <a:gd name="connsiteX201" fmla="*/ 665882 w 4239892"/>
              <a:gd name="connsiteY201" fmla="*/ 623699 h 3659315"/>
              <a:gd name="connsiteX202" fmla="*/ 641354 w 4239892"/>
              <a:gd name="connsiteY202" fmla="*/ 599171 h 3659315"/>
              <a:gd name="connsiteX203" fmla="*/ 665882 w 4239892"/>
              <a:gd name="connsiteY203" fmla="*/ 574643 h 3659315"/>
              <a:gd name="connsiteX204" fmla="*/ 71966 w 4239892"/>
              <a:gd name="connsiteY204" fmla="*/ 567635 h 3659315"/>
              <a:gd name="connsiteX205" fmla="*/ 101750 w 4239892"/>
              <a:gd name="connsiteY205" fmla="*/ 597419 h 3659315"/>
              <a:gd name="connsiteX206" fmla="*/ 71966 w 4239892"/>
              <a:gd name="connsiteY206" fmla="*/ 627203 h 3659315"/>
              <a:gd name="connsiteX207" fmla="*/ 42182 w 4239892"/>
              <a:gd name="connsiteY207" fmla="*/ 597419 h 3659315"/>
              <a:gd name="connsiteX208" fmla="*/ 71966 w 4239892"/>
              <a:gd name="connsiteY208" fmla="*/ 567635 h 3659315"/>
              <a:gd name="connsiteX209" fmla="*/ 71965 w 4239892"/>
              <a:gd name="connsiteY209" fmla="*/ 0 h 3659315"/>
              <a:gd name="connsiteX210" fmla="*/ 73717 w 4239892"/>
              <a:gd name="connsiteY210" fmla="*/ 1752 h 3659315"/>
              <a:gd name="connsiteX211" fmla="*/ 71965 w 4239892"/>
              <a:gd name="connsiteY211" fmla="*/ 3504 h 3659315"/>
              <a:gd name="connsiteX212" fmla="*/ 70213 w 4239892"/>
              <a:gd name="connsiteY212" fmla="*/ 1752 h 3659315"/>
              <a:gd name="connsiteX213" fmla="*/ 71965 w 4239892"/>
              <a:gd name="connsiteY213" fmla="*/ 0 h 3659315"/>
            </a:gdLst>
            <a:ahLst/>
            <a:cxnLst/>
            <a:rect l="l" t="t" r="r" b="b"/>
            <a:pathLst>
              <a:path w="4239892" h="3659315">
                <a:moveTo>
                  <a:pt x="4238139" y="3574006"/>
                </a:moveTo>
                <a:cubicBezTo>
                  <a:pt x="4239108" y="3574006"/>
                  <a:pt x="4239892" y="3574791"/>
                  <a:pt x="4239892" y="3575758"/>
                </a:cubicBezTo>
                <a:cubicBezTo>
                  <a:pt x="4239892" y="3576726"/>
                  <a:pt x="4239108" y="3577509"/>
                  <a:pt x="4238139" y="3577509"/>
                </a:cubicBezTo>
                <a:cubicBezTo>
                  <a:pt x="4237172" y="3577509"/>
                  <a:pt x="4236387" y="3576726"/>
                  <a:pt x="4236387" y="3575758"/>
                </a:cubicBezTo>
                <a:cubicBezTo>
                  <a:pt x="4236387" y="3574791"/>
                  <a:pt x="4237172" y="3574006"/>
                  <a:pt x="4238139" y="3574006"/>
                </a:cubicBezTo>
                <a:close/>
                <a:moveTo>
                  <a:pt x="3642471" y="3552983"/>
                </a:moveTo>
                <a:cubicBezTo>
                  <a:pt x="3656985" y="3552983"/>
                  <a:pt x="3668751" y="3563966"/>
                  <a:pt x="3668751" y="3577511"/>
                </a:cubicBezTo>
                <a:cubicBezTo>
                  <a:pt x="3668751" y="3591058"/>
                  <a:pt x="3656985" y="3602039"/>
                  <a:pt x="3642471" y="3602039"/>
                </a:cubicBezTo>
                <a:cubicBezTo>
                  <a:pt x="3627957" y="3602039"/>
                  <a:pt x="3616191" y="3591058"/>
                  <a:pt x="3616191" y="3577511"/>
                </a:cubicBezTo>
                <a:cubicBezTo>
                  <a:pt x="3616191" y="3563966"/>
                  <a:pt x="3627957" y="3552983"/>
                  <a:pt x="3642471" y="3552983"/>
                </a:cubicBezTo>
                <a:close/>
                <a:moveTo>
                  <a:pt x="3046803" y="3517943"/>
                </a:moveTo>
                <a:cubicBezTo>
                  <a:pt x="3078733" y="3517943"/>
                  <a:pt x="3104618" y="3543829"/>
                  <a:pt x="3104618" y="3575759"/>
                </a:cubicBezTo>
                <a:cubicBezTo>
                  <a:pt x="3104618" y="3607690"/>
                  <a:pt x="3078733" y="3633574"/>
                  <a:pt x="3046803" y="3633574"/>
                </a:cubicBezTo>
                <a:cubicBezTo>
                  <a:pt x="3014873" y="3633574"/>
                  <a:pt x="2988988" y="3607690"/>
                  <a:pt x="2988988" y="3575759"/>
                </a:cubicBezTo>
                <a:cubicBezTo>
                  <a:pt x="2988988" y="3543829"/>
                  <a:pt x="3014873" y="3517943"/>
                  <a:pt x="3046803" y="3517943"/>
                </a:cubicBezTo>
                <a:close/>
                <a:moveTo>
                  <a:pt x="2452887" y="3486409"/>
                </a:moveTo>
                <a:cubicBezTo>
                  <a:pt x="2503200" y="3486409"/>
                  <a:pt x="2543988" y="3527197"/>
                  <a:pt x="2543988" y="3577511"/>
                </a:cubicBezTo>
                <a:cubicBezTo>
                  <a:pt x="2543988" y="3602668"/>
                  <a:pt x="2533791" y="3625444"/>
                  <a:pt x="2517305" y="3641930"/>
                </a:cubicBezTo>
                <a:lnTo>
                  <a:pt x="2491520" y="3659315"/>
                </a:lnTo>
                <a:lnTo>
                  <a:pt x="2414254" y="3659315"/>
                </a:lnTo>
                <a:lnTo>
                  <a:pt x="2388468" y="3641930"/>
                </a:lnTo>
                <a:cubicBezTo>
                  <a:pt x="2371981" y="3625444"/>
                  <a:pt x="2361784" y="3602668"/>
                  <a:pt x="2361784" y="3577511"/>
                </a:cubicBezTo>
                <a:cubicBezTo>
                  <a:pt x="2361784" y="3527197"/>
                  <a:pt x="2402572" y="3486409"/>
                  <a:pt x="2452887" y="3486409"/>
                </a:cubicBezTo>
                <a:close/>
                <a:moveTo>
                  <a:pt x="1857218" y="3454874"/>
                </a:moveTo>
                <a:cubicBezTo>
                  <a:pt x="1924949" y="3454874"/>
                  <a:pt x="1979856" y="3509777"/>
                  <a:pt x="1979856" y="3577511"/>
                </a:cubicBezTo>
                <a:cubicBezTo>
                  <a:pt x="1979856" y="3594444"/>
                  <a:pt x="1976425" y="3610576"/>
                  <a:pt x="1970219" y="3625248"/>
                </a:cubicBezTo>
                <a:lnTo>
                  <a:pt x="1947250" y="3659315"/>
                </a:lnTo>
                <a:lnTo>
                  <a:pt x="1767186" y="3659315"/>
                </a:lnTo>
                <a:lnTo>
                  <a:pt x="1744218" y="3625248"/>
                </a:lnTo>
                <a:cubicBezTo>
                  <a:pt x="1738012" y="3610576"/>
                  <a:pt x="1734580" y="3594444"/>
                  <a:pt x="1734580" y="3577511"/>
                </a:cubicBezTo>
                <a:cubicBezTo>
                  <a:pt x="1734580" y="3509777"/>
                  <a:pt x="1789487" y="3454874"/>
                  <a:pt x="1857218" y="3454874"/>
                </a:cubicBezTo>
                <a:close/>
                <a:moveTo>
                  <a:pt x="1263302" y="3426842"/>
                </a:moveTo>
                <a:cubicBezTo>
                  <a:pt x="1347482" y="3426842"/>
                  <a:pt x="1415723" y="3494300"/>
                  <a:pt x="1415723" y="3577511"/>
                </a:cubicBezTo>
                <a:cubicBezTo>
                  <a:pt x="1415723" y="3598314"/>
                  <a:pt x="1411458" y="3618133"/>
                  <a:pt x="1403745" y="3636158"/>
                </a:cubicBezTo>
                <a:lnTo>
                  <a:pt x="1387951" y="3659315"/>
                </a:lnTo>
                <a:lnTo>
                  <a:pt x="1138654" y="3659315"/>
                </a:lnTo>
                <a:lnTo>
                  <a:pt x="1122859" y="3636158"/>
                </a:lnTo>
                <a:cubicBezTo>
                  <a:pt x="1115146" y="3618133"/>
                  <a:pt x="1110881" y="3598314"/>
                  <a:pt x="1110881" y="3577511"/>
                </a:cubicBezTo>
                <a:cubicBezTo>
                  <a:pt x="1110881" y="3494300"/>
                  <a:pt x="1179122" y="3426842"/>
                  <a:pt x="1263302" y="3426842"/>
                </a:cubicBezTo>
                <a:close/>
                <a:moveTo>
                  <a:pt x="665882" y="3398809"/>
                </a:moveTo>
                <a:cubicBezTo>
                  <a:pt x="764576" y="3398809"/>
                  <a:pt x="844583" y="3478819"/>
                  <a:pt x="844583" y="3577512"/>
                </a:cubicBezTo>
                <a:cubicBezTo>
                  <a:pt x="844583" y="3602186"/>
                  <a:pt x="839583" y="3625691"/>
                  <a:pt x="830540" y="3647071"/>
                </a:cubicBezTo>
                <a:lnTo>
                  <a:pt x="822285" y="3659315"/>
                </a:lnTo>
                <a:lnTo>
                  <a:pt x="509480" y="3659315"/>
                </a:lnTo>
                <a:lnTo>
                  <a:pt x="501224" y="3647071"/>
                </a:lnTo>
                <a:cubicBezTo>
                  <a:pt x="492182" y="3625691"/>
                  <a:pt x="487181" y="3602186"/>
                  <a:pt x="487181" y="3577512"/>
                </a:cubicBezTo>
                <a:cubicBezTo>
                  <a:pt x="487181" y="3478819"/>
                  <a:pt x="567188" y="3398809"/>
                  <a:pt x="665882" y="3398809"/>
                </a:cubicBezTo>
                <a:close/>
                <a:moveTo>
                  <a:pt x="71965" y="3377789"/>
                </a:moveTo>
                <a:cubicBezTo>
                  <a:pt x="181302" y="3377789"/>
                  <a:pt x="269937" y="3466423"/>
                  <a:pt x="269937" y="3575759"/>
                </a:cubicBezTo>
                <a:cubicBezTo>
                  <a:pt x="269937" y="3603094"/>
                  <a:pt x="264397" y="3629134"/>
                  <a:pt x="254380" y="3652819"/>
                </a:cubicBezTo>
                <a:lnTo>
                  <a:pt x="250000" y="3659315"/>
                </a:lnTo>
                <a:lnTo>
                  <a:pt x="0" y="3659315"/>
                </a:lnTo>
                <a:lnTo>
                  <a:pt x="0" y="3391765"/>
                </a:lnTo>
                <a:lnTo>
                  <a:pt x="32067" y="3381811"/>
                </a:lnTo>
                <a:cubicBezTo>
                  <a:pt x="44954" y="3379174"/>
                  <a:pt x="58298" y="3377789"/>
                  <a:pt x="71965" y="3377789"/>
                </a:cubicBezTo>
                <a:close/>
                <a:moveTo>
                  <a:pt x="3644223" y="2967827"/>
                </a:moveTo>
                <a:cubicBezTo>
                  <a:pt x="3651965" y="2967827"/>
                  <a:pt x="3658240" y="2974102"/>
                  <a:pt x="3658240" y="2981843"/>
                </a:cubicBezTo>
                <a:cubicBezTo>
                  <a:pt x="3658240" y="2989584"/>
                  <a:pt x="3651965" y="2995859"/>
                  <a:pt x="3644223" y="2995859"/>
                </a:cubicBezTo>
                <a:cubicBezTo>
                  <a:pt x="3636482" y="2995859"/>
                  <a:pt x="3630207" y="2989584"/>
                  <a:pt x="3630207" y="2981843"/>
                </a:cubicBezTo>
                <a:cubicBezTo>
                  <a:pt x="3630207" y="2974102"/>
                  <a:pt x="3636482" y="2967827"/>
                  <a:pt x="3644223" y="2967827"/>
                </a:cubicBezTo>
                <a:close/>
                <a:moveTo>
                  <a:pt x="3046802" y="2936292"/>
                </a:moveTo>
                <a:cubicBezTo>
                  <a:pt x="3070992" y="2936292"/>
                  <a:pt x="3090601" y="2955901"/>
                  <a:pt x="3090601" y="2980091"/>
                </a:cubicBezTo>
                <a:cubicBezTo>
                  <a:pt x="3090601" y="3004282"/>
                  <a:pt x="3070992" y="3023891"/>
                  <a:pt x="3046802" y="3023891"/>
                </a:cubicBezTo>
                <a:cubicBezTo>
                  <a:pt x="3022612" y="3023891"/>
                  <a:pt x="3003003" y="3004282"/>
                  <a:pt x="3003003" y="2980091"/>
                </a:cubicBezTo>
                <a:cubicBezTo>
                  <a:pt x="3003003" y="2955901"/>
                  <a:pt x="3022612" y="2936292"/>
                  <a:pt x="3046802" y="2936292"/>
                </a:cubicBezTo>
                <a:close/>
                <a:moveTo>
                  <a:pt x="2452888" y="2908262"/>
                </a:moveTo>
                <a:cubicBezTo>
                  <a:pt x="2493527" y="2908262"/>
                  <a:pt x="2526470" y="2941205"/>
                  <a:pt x="2526470" y="2981844"/>
                </a:cubicBezTo>
                <a:cubicBezTo>
                  <a:pt x="2526470" y="3022483"/>
                  <a:pt x="2493527" y="3055429"/>
                  <a:pt x="2452888" y="3055429"/>
                </a:cubicBezTo>
                <a:cubicBezTo>
                  <a:pt x="2412249" y="3055429"/>
                  <a:pt x="2379304" y="3022483"/>
                  <a:pt x="2379304" y="2981844"/>
                </a:cubicBezTo>
                <a:cubicBezTo>
                  <a:pt x="2379304" y="2941205"/>
                  <a:pt x="2412249" y="2908262"/>
                  <a:pt x="2452888" y="2908262"/>
                </a:cubicBezTo>
                <a:close/>
                <a:moveTo>
                  <a:pt x="1857218" y="2880230"/>
                </a:moveTo>
                <a:cubicBezTo>
                  <a:pt x="1913338" y="2880230"/>
                  <a:pt x="1958832" y="2925723"/>
                  <a:pt x="1958832" y="2981843"/>
                </a:cubicBezTo>
                <a:cubicBezTo>
                  <a:pt x="1958832" y="3037965"/>
                  <a:pt x="1913338" y="3083459"/>
                  <a:pt x="1857218" y="3083459"/>
                </a:cubicBezTo>
                <a:cubicBezTo>
                  <a:pt x="1801098" y="3083459"/>
                  <a:pt x="1755604" y="3037965"/>
                  <a:pt x="1755604" y="2981843"/>
                </a:cubicBezTo>
                <a:cubicBezTo>
                  <a:pt x="1755604" y="2925723"/>
                  <a:pt x="1801098" y="2880230"/>
                  <a:pt x="1857218" y="2880230"/>
                </a:cubicBezTo>
                <a:close/>
                <a:moveTo>
                  <a:pt x="1261550" y="2852200"/>
                </a:moveTo>
                <a:cubicBezTo>
                  <a:pt x="1333152" y="2852200"/>
                  <a:pt x="1391196" y="2909459"/>
                  <a:pt x="1391196" y="2980092"/>
                </a:cubicBezTo>
                <a:cubicBezTo>
                  <a:pt x="1391196" y="3050727"/>
                  <a:pt x="1333152" y="3107988"/>
                  <a:pt x="1261550" y="3107988"/>
                </a:cubicBezTo>
                <a:cubicBezTo>
                  <a:pt x="1189948" y="3107988"/>
                  <a:pt x="1131904" y="3050727"/>
                  <a:pt x="1131904" y="2980092"/>
                </a:cubicBezTo>
                <a:cubicBezTo>
                  <a:pt x="1131904" y="2909459"/>
                  <a:pt x="1189948" y="2852200"/>
                  <a:pt x="1261550" y="2852200"/>
                </a:cubicBezTo>
                <a:close/>
                <a:moveTo>
                  <a:pt x="667634" y="2831177"/>
                </a:moveTo>
                <a:cubicBezTo>
                  <a:pt x="751814" y="2831177"/>
                  <a:pt x="820055" y="2898632"/>
                  <a:pt x="820055" y="2981843"/>
                </a:cubicBezTo>
                <a:cubicBezTo>
                  <a:pt x="820055" y="3065056"/>
                  <a:pt x="751814" y="3132513"/>
                  <a:pt x="667634" y="3132513"/>
                </a:cubicBezTo>
                <a:cubicBezTo>
                  <a:pt x="583454" y="3132513"/>
                  <a:pt x="515213" y="3065056"/>
                  <a:pt x="515213" y="2981843"/>
                </a:cubicBezTo>
                <a:cubicBezTo>
                  <a:pt x="515213" y="2898632"/>
                  <a:pt x="583454" y="2831177"/>
                  <a:pt x="667634" y="2831177"/>
                </a:cubicBezTo>
                <a:close/>
                <a:moveTo>
                  <a:pt x="71966" y="2813657"/>
                </a:moveTo>
                <a:cubicBezTo>
                  <a:pt x="163887" y="2813657"/>
                  <a:pt x="238403" y="2888956"/>
                  <a:pt x="238403" y="2981843"/>
                </a:cubicBezTo>
                <a:cubicBezTo>
                  <a:pt x="238403" y="3074733"/>
                  <a:pt x="163887" y="3150034"/>
                  <a:pt x="71966" y="3150034"/>
                </a:cubicBezTo>
                <a:cubicBezTo>
                  <a:pt x="48986" y="3150034"/>
                  <a:pt x="27094" y="3145328"/>
                  <a:pt x="7181" y="3136817"/>
                </a:cubicBezTo>
                <a:lnTo>
                  <a:pt x="0" y="3131924"/>
                </a:lnTo>
                <a:lnTo>
                  <a:pt x="0" y="2831766"/>
                </a:lnTo>
                <a:lnTo>
                  <a:pt x="7181" y="2826874"/>
                </a:lnTo>
                <a:cubicBezTo>
                  <a:pt x="27094" y="2818363"/>
                  <a:pt x="48986" y="2813657"/>
                  <a:pt x="71966" y="2813657"/>
                </a:cubicBezTo>
                <a:close/>
                <a:moveTo>
                  <a:pt x="3644223" y="2382683"/>
                </a:moveTo>
                <a:cubicBezTo>
                  <a:pt x="3646158" y="2382683"/>
                  <a:pt x="3647727" y="2384252"/>
                  <a:pt x="3647727" y="2386187"/>
                </a:cubicBezTo>
                <a:cubicBezTo>
                  <a:pt x="3647727" y="2388122"/>
                  <a:pt x="3646158" y="2389690"/>
                  <a:pt x="3644223" y="2389690"/>
                </a:cubicBezTo>
                <a:cubicBezTo>
                  <a:pt x="3642288" y="2389690"/>
                  <a:pt x="3640719" y="2388122"/>
                  <a:pt x="3640719" y="2386187"/>
                </a:cubicBezTo>
                <a:cubicBezTo>
                  <a:pt x="3640719" y="2384252"/>
                  <a:pt x="3642288" y="2382683"/>
                  <a:pt x="3644223" y="2382683"/>
                </a:cubicBezTo>
                <a:close/>
                <a:moveTo>
                  <a:pt x="3046803" y="2358155"/>
                </a:moveTo>
                <a:cubicBezTo>
                  <a:pt x="3061317" y="2358155"/>
                  <a:pt x="3073083" y="2369921"/>
                  <a:pt x="3073083" y="2384435"/>
                </a:cubicBezTo>
                <a:cubicBezTo>
                  <a:pt x="3073083" y="2398948"/>
                  <a:pt x="3061317" y="2410715"/>
                  <a:pt x="3046803" y="2410715"/>
                </a:cubicBezTo>
                <a:cubicBezTo>
                  <a:pt x="3032289" y="2410715"/>
                  <a:pt x="3020523" y="2398948"/>
                  <a:pt x="3020523" y="2384435"/>
                </a:cubicBezTo>
                <a:cubicBezTo>
                  <a:pt x="3020523" y="2369921"/>
                  <a:pt x="3032289" y="2358155"/>
                  <a:pt x="3046803" y="2358155"/>
                </a:cubicBezTo>
                <a:close/>
                <a:moveTo>
                  <a:pt x="2451135" y="2330125"/>
                </a:moveTo>
                <a:cubicBezTo>
                  <a:pt x="2481130" y="2330125"/>
                  <a:pt x="2505445" y="2354441"/>
                  <a:pt x="2505445" y="2384435"/>
                </a:cubicBezTo>
                <a:cubicBezTo>
                  <a:pt x="2505445" y="2414430"/>
                  <a:pt x="2481130" y="2438746"/>
                  <a:pt x="2451135" y="2438746"/>
                </a:cubicBezTo>
                <a:cubicBezTo>
                  <a:pt x="2421140" y="2438746"/>
                  <a:pt x="2396823" y="2414430"/>
                  <a:pt x="2396823" y="2384435"/>
                </a:cubicBezTo>
                <a:cubicBezTo>
                  <a:pt x="2396823" y="2354441"/>
                  <a:pt x="2421140" y="2330125"/>
                  <a:pt x="2451135" y="2330125"/>
                </a:cubicBezTo>
                <a:close/>
                <a:moveTo>
                  <a:pt x="1857219" y="2305598"/>
                </a:moveTo>
                <a:cubicBezTo>
                  <a:pt x="1901728" y="2305598"/>
                  <a:pt x="1937810" y="2341679"/>
                  <a:pt x="1937810" y="2386187"/>
                </a:cubicBezTo>
                <a:cubicBezTo>
                  <a:pt x="1937810" y="2430695"/>
                  <a:pt x="1901728" y="2466777"/>
                  <a:pt x="1857219" y="2466777"/>
                </a:cubicBezTo>
                <a:cubicBezTo>
                  <a:pt x="1812710" y="2466777"/>
                  <a:pt x="1776628" y="2430695"/>
                  <a:pt x="1776628" y="2386187"/>
                </a:cubicBezTo>
                <a:cubicBezTo>
                  <a:pt x="1776628" y="2341679"/>
                  <a:pt x="1812710" y="2305598"/>
                  <a:pt x="1857219" y="2305598"/>
                </a:cubicBezTo>
                <a:close/>
                <a:moveTo>
                  <a:pt x="1261550" y="2284575"/>
                </a:moveTo>
                <a:cubicBezTo>
                  <a:pt x="1317670" y="2284575"/>
                  <a:pt x="1363164" y="2330069"/>
                  <a:pt x="1363164" y="2386188"/>
                </a:cubicBezTo>
                <a:cubicBezTo>
                  <a:pt x="1363164" y="2442307"/>
                  <a:pt x="1317670" y="2487800"/>
                  <a:pt x="1261550" y="2487800"/>
                </a:cubicBezTo>
                <a:cubicBezTo>
                  <a:pt x="1205430" y="2487800"/>
                  <a:pt x="1159936" y="2442307"/>
                  <a:pt x="1159936" y="2386188"/>
                </a:cubicBezTo>
                <a:cubicBezTo>
                  <a:pt x="1159936" y="2330069"/>
                  <a:pt x="1205430" y="2284575"/>
                  <a:pt x="1261550" y="2284575"/>
                </a:cubicBezTo>
                <a:close/>
                <a:moveTo>
                  <a:pt x="667634" y="2263551"/>
                </a:moveTo>
                <a:cubicBezTo>
                  <a:pt x="734397" y="2263551"/>
                  <a:pt x="788520" y="2317674"/>
                  <a:pt x="788520" y="2384436"/>
                </a:cubicBezTo>
                <a:cubicBezTo>
                  <a:pt x="788520" y="2451197"/>
                  <a:pt x="734397" y="2505320"/>
                  <a:pt x="667634" y="2505320"/>
                </a:cubicBezTo>
                <a:cubicBezTo>
                  <a:pt x="600871" y="2505320"/>
                  <a:pt x="546748" y="2451197"/>
                  <a:pt x="546748" y="2384436"/>
                </a:cubicBezTo>
                <a:cubicBezTo>
                  <a:pt x="546748" y="2317674"/>
                  <a:pt x="600871" y="2263551"/>
                  <a:pt x="667634" y="2263551"/>
                </a:cubicBezTo>
                <a:close/>
                <a:moveTo>
                  <a:pt x="71966" y="2253040"/>
                </a:moveTo>
                <a:cubicBezTo>
                  <a:pt x="144535" y="2253040"/>
                  <a:pt x="203364" y="2312653"/>
                  <a:pt x="203364" y="2386189"/>
                </a:cubicBezTo>
                <a:cubicBezTo>
                  <a:pt x="203364" y="2459725"/>
                  <a:pt x="144535" y="2519336"/>
                  <a:pt x="71966" y="2519336"/>
                </a:cubicBezTo>
                <a:cubicBezTo>
                  <a:pt x="53824" y="2519336"/>
                  <a:pt x="36541" y="2515611"/>
                  <a:pt x="20820" y="2508873"/>
                </a:cubicBezTo>
                <a:lnTo>
                  <a:pt x="0" y="2494649"/>
                </a:lnTo>
                <a:lnTo>
                  <a:pt x="0" y="2277728"/>
                </a:lnTo>
                <a:lnTo>
                  <a:pt x="20820" y="2263504"/>
                </a:lnTo>
                <a:cubicBezTo>
                  <a:pt x="36541" y="2256766"/>
                  <a:pt x="53824" y="2253040"/>
                  <a:pt x="71966" y="2253040"/>
                </a:cubicBezTo>
                <a:close/>
                <a:moveTo>
                  <a:pt x="3048555" y="1783506"/>
                </a:moveTo>
                <a:cubicBezTo>
                  <a:pt x="3052425" y="1783506"/>
                  <a:pt x="3055563" y="1786644"/>
                  <a:pt x="3055563" y="1790514"/>
                </a:cubicBezTo>
                <a:cubicBezTo>
                  <a:pt x="3055563" y="1794384"/>
                  <a:pt x="3052425" y="1797522"/>
                  <a:pt x="3048555" y="1797522"/>
                </a:cubicBezTo>
                <a:cubicBezTo>
                  <a:pt x="3044685" y="1797522"/>
                  <a:pt x="3041547" y="1794384"/>
                  <a:pt x="3041547" y="1790514"/>
                </a:cubicBezTo>
                <a:cubicBezTo>
                  <a:pt x="3041547" y="1786644"/>
                  <a:pt x="3044685" y="1783506"/>
                  <a:pt x="3048555" y="1783506"/>
                </a:cubicBezTo>
                <a:close/>
                <a:moveTo>
                  <a:pt x="2452888" y="1758977"/>
                </a:moveTo>
                <a:cubicBezTo>
                  <a:pt x="2470304" y="1758977"/>
                  <a:pt x="2484423" y="1773096"/>
                  <a:pt x="2484423" y="1790514"/>
                </a:cubicBezTo>
                <a:cubicBezTo>
                  <a:pt x="2484423" y="1807931"/>
                  <a:pt x="2470304" y="1822051"/>
                  <a:pt x="2452888" y="1822051"/>
                </a:cubicBezTo>
                <a:cubicBezTo>
                  <a:pt x="2435471" y="1822051"/>
                  <a:pt x="2421351" y="1807931"/>
                  <a:pt x="2421351" y="1790514"/>
                </a:cubicBezTo>
                <a:cubicBezTo>
                  <a:pt x="2421351" y="1773096"/>
                  <a:pt x="2435471" y="1758977"/>
                  <a:pt x="2452888" y="1758977"/>
                </a:cubicBezTo>
                <a:close/>
                <a:moveTo>
                  <a:pt x="1857218" y="1734450"/>
                </a:moveTo>
                <a:cubicBezTo>
                  <a:pt x="1888181" y="1734450"/>
                  <a:pt x="1913281" y="1758767"/>
                  <a:pt x="1913281" y="1788762"/>
                </a:cubicBezTo>
                <a:cubicBezTo>
                  <a:pt x="1913281" y="1818758"/>
                  <a:pt x="1888181" y="1843074"/>
                  <a:pt x="1857218" y="1843074"/>
                </a:cubicBezTo>
                <a:cubicBezTo>
                  <a:pt x="1826255" y="1843074"/>
                  <a:pt x="1801155" y="1818758"/>
                  <a:pt x="1801155" y="1788762"/>
                </a:cubicBezTo>
                <a:cubicBezTo>
                  <a:pt x="1801155" y="1758767"/>
                  <a:pt x="1826255" y="1734450"/>
                  <a:pt x="1857218" y="1734450"/>
                </a:cubicBezTo>
                <a:close/>
                <a:moveTo>
                  <a:pt x="1261550" y="1716930"/>
                </a:moveTo>
                <a:cubicBezTo>
                  <a:pt x="1302189" y="1716930"/>
                  <a:pt x="1335133" y="1749875"/>
                  <a:pt x="1335133" y="1790514"/>
                </a:cubicBezTo>
                <a:cubicBezTo>
                  <a:pt x="1335133" y="1831154"/>
                  <a:pt x="1302189" y="1864099"/>
                  <a:pt x="1261550" y="1864099"/>
                </a:cubicBezTo>
                <a:cubicBezTo>
                  <a:pt x="1220911" y="1864099"/>
                  <a:pt x="1187967" y="1831154"/>
                  <a:pt x="1187967" y="1790514"/>
                </a:cubicBezTo>
                <a:cubicBezTo>
                  <a:pt x="1187967" y="1749875"/>
                  <a:pt x="1220911" y="1716930"/>
                  <a:pt x="1261550" y="1716930"/>
                </a:cubicBezTo>
                <a:close/>
                <a:moveTo>
                  <a:pt x="667633" y="1699410"/>
                </a:moveTo>
                <a:cubicBezTo>
                  <a:pt x="716980" y="1699410"/>
                  <a:pt x="756983" y="1739413"/>
                  <a:pt x="756983" y="1788762"/>
                </a:cubicBezTo>
                <a:cubicBezTo>
                  <a:pt x="756983" y="1838109"/>
                  <a:pt x="716980" y="1878114"/>
                  <a:pt x="667633" y="1878114"/>
                </a:cubicBezTo>
                <a:cubicBezTo>
                  <a:pt x="618286" y="1878114"/>
                  <a:pt x="578283" y="1838109"/>
                  <a:pt x="578283" y="1788762"/>
                </a:cubicBezTo>
                <a:cubicBezTo>
                  <a:pt x="578283" y="1739413"/>
                  <a:pt x="618286" y="1699410"/>
                  <a:pt x="667633" y="1699410"/>
                </a:cubicBezTo>
                <a:close/>
                <a:moveTo>
                  <a:pt x="71965" y="1688899"/>
                </a:moveTo>
                <a:cubicBezTo>
                  <a:pt x="127117" y="1688899"/>
                  <a:pt x="171827" y="1733609"/>
                  <a:pt x="171827" y="1788763"/>
                </a:cubicBezTo>
                <a:cubicBezTo>
                  <a:pt x="171827" y="1843916"/>
                  <a:pt x="127117" y="1888627"/>
                  <a:pt x="71965" y="1888627"/>
                </a:cubicBezTo>
                <a:cubicBezTo>
                  <a:pt x="44389" y="1888627"/>
                  <a:pt x="19424" y="1877450"/>
                  <a:pt x="1352" y="1859378"/>
                </a:cubicBezTo>
                <a:lnTo>
                  <a:pt x="0" y="1857372"/>
                </a:lnTo>
                <a:lnTo>
                  <a:pt x="0" y="1720154"/>
                </a:lnTo>
                <a:lnTo>
                  <a:pt x="1352" y="1718148"/>
                </a:lnTo>
                <a:cubicBezTo>
                  <a:pt x="19424" y="1700077"/>
                  <a:pt x="44389" y="1688899"/>
                  <a:pt x="71965" y="1688899"/>
                </a:cubicBezTo>
                <a:close/>
                <a:moveTo>
                  <a:pt x="2452887" y="1187828"/>
                </a:moveTo>
                <a:cubicBezTo>
                  <a:pt x="2456757" y="1187828"/>
                  <a:pt x="2459895" y="1190966"/>
                  <a:pt x="2459895" y="1194836"/>
                </a:cubicBezTo>
                <a:cubicBezTo>
                  <a:pt x="2459895" y="1198706"/>
                  <a:pt x="2456757" y="1201844"/>
                  <a:pt x="2452887" y="1201844"/>
                </a:cubicBezTo>
                <a:cubicBezTo>
                  <a:pt x="2449016" y="1201844"/>
                  <a:pt x="2445879" y="1198706"/>
                  <a:pt x="2445879" y="1194836"/>
                </a:cubicBezTo>
                <a:cubicBezTo>
                  <a:pt x="2445879" y="1190966"/>
                  <a:pt x="2449016" y="1187828"/>
                  <a:pt x="2452887" y="1187828"/>
                </a:cubicBezTo>
                <a:close/>
                <a:moveTo>
                  <a:pt x="1857219" y="1166804"/>
                </a:moveTo>
                <a:cubicBezTo>
                  <a:pt x="1872701" y="1166804"/>
                  <a:pt x="1885251" y="1178570"/>
                  <a:pt x="1885251" y="1193084"/>
                </a:cubicBezTo>
                <a:cubicBezTo>
                  <a:pt x="1885251" y="1207599"/>
                  <a:pt x="1872701" y="1219365"/>
                  <a:pt x="1857219" y="1219365"/>
                </a:cubicBezTo>
                <a:cubicBezTo>
                  <a:pt x="1841737" y="1219365"/>
                  <a:pt x="1829187" y="1207599"/>
                  <a:pt x="1829187" y="1193084"/>
                </a:cubicBezTo>
                <a:cubicBezTo>
                  <a:pt x="1829187" y="1178570"/>
                  <a:pt x="1841737" y="1166804"/>
                  <a:pt x="1857219" y="1166804"/>
                </a:cubicBezTo>
                <a:close/>
                <a:moveTo>
                  <a:pt x="1261550" y="1149283"/>
                </a:moveTo>
                <a:cubicBezTo>
                  <a:pt x="1284772" y="1149283"/>
                  <a:pt x="1303597" y="1168893"/>
                  <a:pt x="1303597" y="1193084"/>
                </a:cubicBezTo>
                <a:cubicBezTo>
                  <a:pt x="1303597" y="1217274"/>
                  <a:pt x="1284772" y="1236883"/>
                  <a:pt x="1261550" y="1236883"/>
                </a:cubicBezTo>
                <a:cubicBezTo>
                  <a:pt x="1238328" y="1236883"/>
                  <a:pt x="1219503" y="1217274"/>
                  <a:pt x="1219503" y="1193084"/>
                </a:cubicBezTo>
                <a:cubicBezTo>
                  <a:pt x="1219503" y="1168893"/>
                  <a:pt x="1238328" y="1149283"/>
                  <a:pt x="1261550" y="1149283"/>
                </a:cubicBezTo>
                <a:close/>
                <a:moveTo>
                  <a:pt x="665882" y="1138773"/>
                </a:moveTo>
                <a:cubicBezTo>
                  <a:pt x="696845" y="1138773"/>
                  <a:pt x="721945" y="1163873"/>
                  <a:pt x="721945" y="1194837"/>
                </a:cubicBezTo>
                <a:cubicBezTo>
                  <a:pt x="721945" y="1225800"/>
                  <a:pt x="696845" y="1250901"/>
                  <a:pt x="665882" y="1250901"/>
                </a:cubicBezTo>
                <a:cubicBezTo>
                  <a:pt x="634919" y="1250901"/>
                  <a:pt x="609819" y="1225800"/>
                  <a:pt x="609819" y="1194837"/>
                </a:cubicBezTo>
                <a:cubicBezTo>
                  <a:pt x="609819" y="1163873"/>
                  <a:pt x="634919" y="1138773"/>
                  <a:pt x="665882" y="1138773"/>
                </a:cubicBezTo>
                <a:close/>
                <a:moveTo>
                  <a:pt x="71966" y="1128261"/>
                </a:moveTo>
                <a:cubicBezTo>
                  <a:pt x="107767" y="1128261"/>
                  <a:pt x="136789" y="1157283"/>
                  <a:pt x="136789" y="1193085"/>
                </a:cubicBezTo>
                <a:cubicBezTo>
                  <a:pt x="136789" y="1228886"/>
                  <a:pt x="107767" y="1257908"/>
                  <a:pt x="71966" y="1257908"/>
                </a:cubicBezTo>
                <a:cubicBezTo>
                  <a:pt x="36165" y="1257908"/>
                  <a:pt x="7143" y="1228886"/>
                  <a:pt x="7143" y="1193085"/>
                </a:cubicBezTo>
                <a:cubicBezTo>
                  <a:pt x="7143" y="1157283"/>
                  <a:pt x="36165" y="1128261"/>
                  <a:pt x="71966" y="1128261"/>
                </a:cubicBezTo>
                <a:close/>
                <a:moveTo>
                  <a:pt x="1857218" y="595665"/>
                </a:moveTo>
                <a:cubicBezTo>
                  <a:pt x="1859153" y="595665"/>
                  <a:pt x="1860722" y="597234"/>
                  <a:pt x="1860722" y="599169"/>
                </a:cubicBezTo>
                <a:cubicBezTo>
                  <a:pt x="1860722" y="601104"/>
                  <a:pt x="1859153" y="602673"/>
                  <a:pt x="1857218" y="602673"/>
                </a:cubicBezTo>
                <a:cubicBezTo>
                  <a:pt x="1855283" y="602673"/>
                  <a:pt x="1853714" y="601104"/>
                  <a:pt x="1853714" y="599169"/>
                </a:cubicBezTo>
                <a:cubicBezTo>
                  <a:pt x="1853714" y="597234"/>
                  <a:pt x="1855283" y="595665"/>
                  <a:pt x="1857218" y="595665"/>
                </a:cubicBezTo>
                <a:close/>
                <a:moveTo>
                  <a:pt x="1261550" y="588658"/>
                </a:moveTo>
                <a:cubicBezTo>
                  <a:pt x="1267356" y="588658"/>
                  <a:pt x="1272062" y="593363"/>
                  <a:pt x="1272062" y="599169"/>
                </a:cubicBezTo>
                <a:cubicBezTo>
                  <a:pt x="1272062" y="604975"/>
                  <a:pt x="1267356" y="609681"/>
                  <a:pt x="1261550" y="609681"/>
                </a:cubicBezTo>
                <a:cubicBezTo>
                  <a:pt x="1255744" y="609681"/>
                  <a:pt x="1251038" y="604975"/>
                  <a:pt x="1251038" y="599169"/>
                </a:cubicBezTo>
                <a:cubicBezTo>
                  <a:pt x="1251038" y="593363"/>
                  <a:pt x="1255744" y="588658"/>
                  <a:pt x="1261550" y="588658"/>
                </a:cubicBezTo>
                <a:close/>
                <a:moveTo>
                  <a:pt x="665882" y="574643"/>
                </a:moveTo>
                <a:cubicBezTo>
                  <a:pt x="679428" y="574643"/>
                  <a:pt x="690410" y="585624"/>
                  <a:pt x="690410" y="599171"/>
                </a:cubicBezTo>
                <a:cubicBezTo>
                  <a:pt x="690410" y="612717"/>
                  <a:pt x="679428" y="623699"/>
                  <a:pt x="665882" y="623699"/>
                </a:cubicBezTo>
                <a:cubicBezTo>
                  <a:pt x="652336" y="623699"/>
                  <a:pt x="641354" y="612717"/>
                  <a:pt x="641354" y="599171"/>
                </a:cubicBezTo>
                <a:cubicBezTo>
                  <a:pt x="641354" y="585624"/>
                  <a:pt x="652336" y="574643"/>
                  <a:pt x="665882" y="574643"/>
                </a:cubicBezTo>
                <a:close/>
                <a:moveTo>
                  <a:pt x="71966" y="567635"/>
                </a:moveTo>
                <a:cubicBezTo>
                  <a:pt x="88415" y="567635"/>
                  <a:pt x="101750" y="580970"/>
                  <a:pt x="101750" y="597419"/>
                </a:cubicBezTo>
                <a:cubicBezTo>
                  <a:pt x="101750" y="613868"/>
                  <a:pt x="88415" y="627203"/>
                  <a:pt x="71966" y="627203"/>
                </a:cubicBezTo>
                <a:cubicBezTo>
                  <a:pt x="55517" y="627203"/>
                  <a:pt x="42182" y="613868"/>
                  <a:pt x="42182" y="597419"/>
                </a:cubicBezTo>
                <a:cubicBezTo>
                  <a:pt x="42182" y="580970"/>
                  <a:pt x="55517" y="567635"/>
                  <a:pt x="71966" y="567635"/>
                </a:cubicBezTo>
                <a:close/>
                <a:moveTo>
                  <a:pt x="71965" y="0"/>
                </a:moveTo>
                <a:cubicBezTo>
                  <a:pt x="72932" y="0"/>
                  <a:pt x="73717" y="785"/>
                  <a:pt x="73717" y="1752"/>
                </a:cubicBezTo>
                <a:cubicBezTo>
                  <a:pt x="73717" y="2720"/>
                  <a:pt x="72932" y="3504"/>
                  <a:pt x="71965" y="3504"/>
                </a:cubicBezTo>
                <a:cubicBezTo>
                  <a:pt x="70997" y="3504"/>
                  <a:pt x="70213" y="2720"/>
                  <a:pt x="70213" y="1752"/>
                </a:cubicBezTo>
                <a:cubicBezTo>
                  <a:pt x="70213" y="785"/>
                  <a:pt x="70997" y="0"/>
                  <a:pt x="71965" y="0"/>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4" name="标题 1"/>
          <p:cNvSpPr txBox="1"/>
          <p:nvPr/>
        </p:nvSpPr>
        <p:spPr>
          <a:xfrm>
            <a:off x="9221422" y="0"/>
            <a:ext cx="2970577" cy="4142780"/>
          </a:xfrm>
          <a:custGeom>
            <a:avLst/>
            <a:gdLst>
              <a:gd name="connsiteX0" fmla="*/ 2382675 w 2970577"/>
              <a:gd name="connsiteY0" fmla="*/ 4131579 h 4142780"/>
              <a:gd name="connsiteX1" fmla="*/ 2386179 w 2970577"/>
              <a:gd name="connsiteY1" fmla="*/ 4135083 h 4142780"/>
              <a:gd name="connsiteX2" fmla="*/ 2382675 w 2970577"/>
              <a:gd name="connsiteY2" fmla="*/ 4138587 h 4142780"/>
              <a:gd name="connsiteX3" fmla="*/ 2379171 w 2970577"/>
              <a:gd name="connsiteY3" fmla="*/ 4135083 h 4142780"/>
              <a:gd name="connsiteX4" fmla="*/ 2382675 w 2970577"/>
              <a:gd name="connsiteY4" fmla="*/ 4131579 h 4142780"/>
              <a:gd name="connsiteX5" fmla="*/ 2970577 w 2970577"/>
              <a:gd name="connsiteY5" fmla="*/ 4123882 h 4142780"/>
              <a:gd name="connsiteX6" fmla="*/ 2970577 w 2970577"/>
              <a:gd name="connsiteY6" fmla="*/ 4142780 h 4142780"/>
              <a:gd name="connsiteX7" fmla="*/ 2968433 w 2970577"/>
              <a:gd name="connsiteY7" fmla="*/ 4142003 h 4142780"/>
              <a:gd name="connsiteX8" fmla="*/ 2964328 w 2970577"/>
              <a:gd name="connsiteY8" fmla="*/ 4133331 h 4142780"/>
              <a:gd name="connsiteX9" fmla="*/ 2968433 w 2970577"/>
              <a:gd name="connsiteY9" fmla="*/ 4124659 h 4142780"/>
              <a:gd name="connsiteX10" fmla="*/ 1787008 w 2970577"/>
              <a:gd name="connsiteY10" fmla="*/ 3532406 h 4142780"/>
              <a:gd name="connsiteX11" fmla="*/ 1794016 w 2970577"/>
              <a:gd name="connsiteY11" fmla="*/ 3537662 h 4142780"/>
              <a:gd name="connsiteX12" fmla="*/ 1787008 w 2970577"/>
              <a:gd name="connsiteY12" fmla="*/ 3542918 h 4142780"/>
              <a:gd name="connsiteX13" fmla="*/ 1780000 w 2970577"/>
              <a:gd name="connsiteY13" fmla="*/ 3537662 h 4142780"/>
              <a:gd name="connsiteX14" fmla="*/ 1787008 w 2970577"/>
              <a:gd name="connsiteY14" fmla="*/ 3532406 h 4142780"/>
              <a:gd name="connsiteX15" fmla="*/ 2384428 w 2970577"/>
              <a:gd name="connsiteY15" fmla="*/ 3511383 h 4142780"/>
              <a:gd name="connsiteX16" fmla="*/ 2410708 w 2970577"/>
              <a:gd name="connsiteY16" fmla="*/ 3537663 h 4142780"/>
              <a:gd name="connsiteX17" fmla="*/ 2384428 w 2970577"/>
              <a:gd name="connsiteY17" fmla="*/ 3563943 h 4142780"/>
              <a:gd name="connsiteX18" fmla="*/ 2358148 w 2970577"/>
              <a:gd name="connsiteY18" fmla="*/ 3537663 h 4142780"/>
              <a:gd name="connsiteX19" fmla="*/ 2384428 w 2970577"/>
              <a:gd name="connsiteY19" fmla="*/ 3511383 h 4142780"/>
              <a:gd name="connsiteX20" fmla="*/ 2970577 w 2970577"/>
              <a:gd name="connsiteY20" fmla="*/ 3495431 h 4142780"/>
              <a:gd name="connsiteX21" fmla="*/ 2970577 w 2970577"/>
              <a:gd name="connsiteY21" fmla="*/ 3583397 h 4142780"/>
              <a:gd name="connsiteX22" fmla="*/ 2960614 w 2970577"/>
              <a:gd name="connsiteY22" fmla="*/ 3581386 h 4142780"/>
              <a:gd name="connsiteX23" fmla="*/ 2932793 w 2970577"/>
              <a:gd name="connsiteY23" fmla="*/ 3539414 h 4142780"/>
              <a:gd name="connsiteX24" fmla="*/ 2960614 w 2970577"/>
              <a:gd name="connsiteY24" fmla="*/ 3497443 h 4142780"/>
              <a:gd name="connsiteX25" fmla="*/ 1191342 w 2970577"/>
              <a:gd name="connsiteY25" fmla="*/ 2936738 h 4142780"/>
              <a:gd name="connsiteX26" fmla="*/ 1198350 w 2970577"/>
              <a:gd name="connsiteY26" fmla="*/ 2941994 h 4142780"/>
              <a:gd name="connsiteX27" fmla="*/ 1191342 w 2970577"/>
              <a:gd name="connsiteY27" fmla="*/ 2947250 h 4142780"/>
              <a:gd name="connsiteX28" fmla="*/ 1184334 w 2970577"/>
              <a:gd name="connsiteY28" fmla="*/ 2941994 h 4142780"/>
              <a:gd name="connsiteX29" fmla="*/ 1191342 w 2970577"/>
              <a:gd name="connsiteY29" fmla="*/ 2936738 h 4142780"/>
              <a:gd name="connsiteX30" fmla="*/ 1787010 w 2970577"/>
              <a:gd name="connsiteY30" fmla="*/ 2912211 h 4142780"/>
              <a:gd name="connsiteX31" fmla="*/ 1818546 w 2970577"/>
              <a:gd name="connsiteY31" fmla="*/ 2943747 h 4142780"/>
              <a:gd name="connsiteX32" fmla="*/ 1787010 w 2970577"/>
              <a:gd name="connsiteY32" fmla="*/ 2975283 h 4142780"/>
              <a:gd name="connsiteX33" fmla="*/ 1755474 w 2970577"/>
              <a:gd name="connsiteY33" fmla="*/ 2943747 h 4142780"/>
              <a:gd name="connsiteX34" fmla="*/ 1787010 w 2970577"/>
              <a:gd name="connsiteY34" fmla="*/ 2912211 h 4142780"/>
              <a:gd name="connsiteX35" fmla="*/ 2384430 w 2970577"/>
              <a:gd name="connsiteY35" fmla="*/ 2887683 h 4142780"/>
              <a:gd name="connsiteX36" fmla="*/ 2438741 w 2970577"/>
              <a:gd name="connsiteY36" fmla="*/ 2941994 h 4142780"/>
              <a:gd name="connsiteX37" fmla="*/ 2384430 w 2970577"/>
              <a:gd name="connsiteY37" fmla="*/ 2996305 h 4142780"/>
              <a:gd name="connsiteX38" fmla="*/ 2330119 w 2970577"/>
              <a:gd name="connsiteY38" fmla="*/ 2941994 h 4142780"/>
              <a:gd name="connsiteX39" fmla="*/ 2384430 w 2970577"/>
              <a:gd name="connsiteY39" fmla="*/ 2887683 h 4142780"/>
              <a:gd name="connsiteX40" fmla="*/ 2970577 w 2970577"/>
              <a:gd name="connsiteY40" fmla="*/ 2871733 h 4142780"/>
              <a:gd name="connsiteX41" fmla="*/ 2970577 w 2970577"/>
              <a:gd name="connsiteY41" fmla="*/ 3015761 h 4142780"/>
              <a:gd name="connsiteX42" fmla="*/ 2949705 w 2970577"/>
              <a:gd name="connsiteY42" fmla="*/ 3011548 h 4142780"/>
              <a:gd name="connsiteX43" fmla="*/ 2904764 w 2970577"/>
              <a:gd name="connsiteY43" fmla="*/ 2943747 h 4142780"/>
              <a:gd name="connsiteX44" fmla="*/ 2949705 w 2970577"/>
              <a:gd name="connsiteY44" fmla="*/ 2875947 h 4142780"/>
              <a:gd name="connsiteX45" fmla="*/ 595669 w 2970577"/>
              <a:gd name="connsiteY45" fmla="*/ 2344574 h 4142780"/>
              <a:gd name="connsiteX46" fmla="*/ 599172 w 2970577"/>
              <a:gd name="connsiteY46" fmla="*/ 2348078 h 4142780"/>
              <a:gd name="connsiteX47" fmla="*/ 595669 w 2970577"/>
              <a:gd name="connsiteY47" fmla="*/ 2351582 h 4142780"/>
              <a:gd name="connsiteX48" fmla="*/ 592164 w 2970577"/>
              <a:gd name="connsiteY48" fmla="*/ 2348078 h 4142780"/>
              <a:gd name="connsiteX49" fmla="*/ 595669 w 2970577"/>
              <a:gd name="connsiteY49" fmla="*/ 2344574 h 4142780"/>
              <a:gd name="connsiteX50" fmla="*/ 1193096 w 2970577"/>
              <a:gd name="connsiteY50" fmla="*/ 2320046 h 4142780"/>
              <a:gd name="connsiteX51" fmla="*/ 1219376 w 2970577"/>
              <a:gd name="connsiteY51" fmla="*/ 2346326 h 4142780"/>
              <a:gd name="connsiteX52" fmla="*/ 1193096 w 2970577"/>
              <a:gd name="connsiteY52" fmla="*/ 2372606 h 4142780"/>
              <a:gd name="connsiteX53" fmla="*/ 1166816 w 2970577"/>
              <a:gd name="connsiteY53" fmla="*/ 2346326 h 4142780"/>
              <a:gd name="connsiteX54" fmla="*/ 1193096 w 2970577"/>
              <a:gd name="connsiteY54" fmla="*/ 2320046 h 4142780"/>
              <a:gd name="connsiteX55" fmla="*/ 1788764 w 2970577"/>
              <a:gd name="connsiteY55" fmla="*/ 2292015 h 4142780"/>
              <a:gd name="connsiteX56" fmla="*/ 1843075 w 2970577"/>
              <a:gd name="connsiteY56" fmla="*/ 2346326 h 4142780"/>
              <a:gd name="connsiteX57" fmla="*/ 1788764 w 2970577"/>
              <a:gd name="connsiteY57" fmla="*/ 2400637 h 4142780"/>
              <a:gd name="connsiteX58" fmla="*/ 1734453 w 2970577"/>
              <a:gd name="connsiteY58" fmla="*/ 2346326 h 4142780"/>
              <a:gd name="connsiteX59" fmla="*/ 1788764 w 2970577"/>
              <a:gd name="connsiteY59" fmla="*/ 2292015 h 4142780"/>
              <a:gd name="connsiteX60" fmla="*/ 2382681 w 2970577"/>
              <a:gd name="connsiteY60" fmla="*/ 2267487 h 4142780"/>
              <a:gd name="connsiteX61" fmla="*/ 2463272 w 2970577"/>
              <a:gd name="connsiteY61" fmla="*/ 2348078 h 4142780"/>
              <a:gd name="connsiteX62" fmla="*/ 2382681 w 2970577"/>
              <a:gd name="connsiteY62" fmla="*/ 2428669 h 4142780"/>
              <a:gd name="connsiteX63" fmla="*/ 2302090 w 2970577"/>
              <a:gd name="connsiteY63" fmla="*/ 2348078 h 4142780"/>
              <a:gd name="connsiteX64" fmla="*/ 2382681 w 2970577"/>
              <a:gd name="connsiteY64" fmla="*/ 2267487 h 4142780"/>
              <a:gd name="connsiteX65" fmla="*/ 2970577 w 2970577"/>
              <a:gd name="connsiteY65" fmla="*/ 2244556 h 4142780"/>
              <a:gd name="connsiteX66" fmla="*/ 2970577 w 2970577"/>
              <a:gd name="connsiteY66" fmla="*/ 2448096 h 4142780"/>
              <a:gd name="connsiteX67" fmla="*/ 2938795 w 2970577"/>
              <a:gd name="connsiteY67" fmla="*/ 2441569 h 4142780"/>
              <a:gd name="connsiteX68" fmla="*/ 2876734 w 2970577"/>
              <a:gd name="connsiteY68" fmla="*/ 2346326 h 4142780"/>
              <a:gd name="connsiteX69" fmla="*/ 2938795 w 2970577"/>
              <a:gd name="connsiteY69" fmla="*/ 2251083 h 4142780"/>
              <a:gd name="connsiteX70" fmla="*/ 597420 w 2970577"/>
              <a:gd name="connsiteY70" fmla="*/ 1738394 h 4142780"/>
              <a:gd name="connsiteX71" fmla="*/ 609684 w 2970577"/>
              <a:gd name="connsiteY71" fmla="*/ 1750658 h 4142780"/>
              <a:gd name="connsiteX72" fmla="*/ 597420 w 2970577"/>
              <a:gd name="connsiteY72" fmla="*/ 1762922 h 4142780"/>
              <a:gd name="connsiteX73" fmla="*/ 585156 w 2970577"/>
              <a:gd name="connsiteY73" fmla="*/ 1750658 h 4142780"/>
              <a:gd name="connsiteX74" fmla="*/ 597420 w 2970577"/>
              <a:gd name="connsiteY74" fmla="*/ 1738394 h 4142780"/>
              <a:gd name="connsiteX75" fmla="*/ 1191345 w 2970577"/>
              <a:gd name="connsiteY75" fmla="*/ 1710362 h 4142780"/>
              <a:gd name="connsiteX76" fmla="*/ 1233392 w 2970577"/>
              <a:gd name="connsiteY76" fmla="*/ 1752409 h 4142780"/>
              <a:gd name="connsiteX77" fmla="*/ 1191345 w 2970577"/>
              <a:gd name="connsiteY77" fmla="*/ 1794456 h 4142780"/>
              <a:gd name="connsiteX78" fmla="*/ 1149298 w 2970577"/>
              <a:gd name="connsiteY78" fmla="*/ 1752409 h 4142780"/>
              <a:gd name="connsiteX79" fmla="*/ 1191345 w 2970577"/>
              <a:gd name="connsiteY79" fmla="*/ 1710362 h 4142780"/>
              <a:gd name="connsiteX80" fmla="*/ 1787014 w 2970577"/>
              <a:gd name="connsiteY80" fmla="*/ 1675323 h 4142780"/>
              <a:gd name="connsiteX81" fmla="*/ 1860597 w 2970577"/>
              <a:gd name="connsiteY81" fmla="*/ 1750658 h 4142780"/>
              <a:gd name="connsiteX82" fmla="*/ 1787014 w 2970577"/>
              <a:gd name="connsiteY82" fmla="*/ 1825993 h 4142780"/>
              <a:gd name="connsiteX83" fmla="*/ 1713431 w 2970577"/>
              <a:gd name="connsiteY83" fmla="*/ 1750658 h 4142780"/>
              <a:gd name="connsiteX84" fmla="*/ 1787014 w 2970577"/>
              <a:gd name="connsiteY84" fmla="*/ 1675323 h 4142780"/>
              <a:gd name="connsiteX85" fmla="*/ 2382682 w 2970577"/>
              <a:gd name="connsiteY85" fmla="*/ 1647292 h 4142780"/>
              <a:gd name="connsiteX86" fmla="*/ 2484296 w 2970577"/>
              <a:gd name="connsiteY86" fmla="*/ 1750658 h 4142780"/>
              <a:gd name="connsiteX87" fmla="*/ 2382682 w 2970577"/>
              <a:gd name="connsiteY87" fmla="*/ 1854024 h 4142780"/>
              <a:gd name="connsiteX88" fmla="*/ 2281068 w 2970577"/>
              <a:gd name="connsiteY88" fmla="*/ 1750658 h 4142780"/>
              <a:gd name="connsiteX89" fmla="*/ 2382682 w 2970577"/>
              <a:gd name="connsiteY89" fmla="*/ 1647292 h 4142780"/>
              <a:gd name="connsiteX90" fmla="*/ 2970577 w 2970577"/>
              <a:gd name="connsiteY90" fmla="*/ 1624334 h 4142780"/>
              <a:gd name="connsiteX91" fmla="*/ 2970577 w 2970577"/>
              <a:gd name="connsiteY91" fmla="*/ 1880487 h 4142780"/>
              <a:gd name="connsiteX92" fmla="*/ 2927887 w 2970577"/>
              <a:gd name="connsiteY92" fmla="*/ 1871868 h 4142780"/>
              <a:gd name="connsiteX93" fmla="*/ 2848705 w 2970577"/>
              <a:gd name="connsiteY93" fmla="*/ 1752410 h 4142780"/>
              <a:gd name="connsiteX94" fmla="*/ 2927887 w 2970577"/>
              <a:gd name="connsiteY94" fmla="*/ 1632952 h 4142780"/>
              <a:gd name="connsiteX95" fmla="*/ 597421 w 2970577"/>
              <a:gd name="connsiteY95" fmla="*/ 1132214 h 4142780"/>
              <a:gd name="connsiteX96" fmla="*/ 620197 w 2970577"/>
              <a:gd name="connsiteY96" fmla="*/ 1154990 h 4142780"/>
              <a:gd name="connsiteX97" fmla="*/ 597421 w 2970577"/>
              <a:gd name="connsiteY97" fmla="*/ 1177766 h 4142780"/>
              <a:gd name="connsiteX98" fmla="*/ 574645 w 2970577"/>
              <a:gd name="connsiteY98" fmla="*/ 1154990 h 4142780"/>
              <a:gd name="connsiteX99" fmla="*/ 597421 w 2970577"/>
              <a:gd name="connsiteY99" fmla="*/ 1132214 h 4142780"/>
              <a:gd name="connsiteX100" fmla="*/ 1191349 w 2970577"/>
              <a:gd name="connsiteY100" fmla="*/ 1100678 h 4142780"/>
              <a:gd name="connsiteX101" fmla="*/ 1247412 w 2970577"/>
              <a:gd name="connsiteY101" fmla="*/ 1156741 h 4142780"/>
              <a:gd name="connsiteX102" fmla="*/ 1191349 w 2970577"/>
              <a:gd name="connsiteY102" fmla="*/ 1212804 h 4142780"/>
              <a:gd name="connsiteX103" fmla="*/ 1135286 w 2970577"/>
              <a:gd name="connsiteY103" fmla="*/ 1156741 h 4142780"/>
              <a:gd name="connsiteX104" fmla="*/ 1191349 w 2970577"/>
              <a:gd name="connsiteY104" fmla="*/ 1100678 h 4142780"/>
              <a:gd name="connsiteX105" fmla="*/ 1787016 w 2970577"/>
              <a:gd name="connsiteY105" fmla="*/ 1065639 h 4142780"/>
              <a:gd name="connsiteX106" fmla="*/ 1874615 w 2970577"/>
              <a:gd name="connsiteY106" fmla="*/ 1154989 h 4142780"/>
              <a:gd name="connsiteX107" fmla="*/ 1787016 w 2970577"/>
              <a:gd name="connsiteY107" fmla="*/ 1244339 h 4142780"/>
              <a:gd name="connsiteX108" fmla="*/ 1699417 w 2970577"/>
              <a:gd name="connsiteY108" fmla="*/ 1154989 h 4142780"/>
              <a:gd name="connsiteX109" fmla="*/ 1787016 w 2970577"/>
              <a:gd name="connsiteY109" fmla="*/ 1065639 h 4142780"/>
              <a:gd name="connsiteX110" fmla="*/ 2380932 w 2970577"/>
              <a:gd name="connsiteY110" fmla="*/ 1034104 h 4142780"/>
              <a:gd name="connsiteX111" fmla="*/ 2501818 w 2970577"/>
              <a:gd name="connsiteY111" fmla="*/ 1154990 h 4142780"/>
              <a:gd name="connsiteX112" fmla="*/ 2380932 w 2970577"/>
              <a:gd name="connsiteY112" fmla="*/ 1275876 h 4142780"/>
              <a:gd name="connsiteX113" fmla="*/ 2260046 w 2970577"/>
              <a:gd name="connsiteY113" fmla="*/ 1154990 h 4142780"/>
              <a:gd name="connsiteX114" fmla="*/ 2380932 w 2970577"/>
              <a:gd name="connsiteY114" fmla="*/ 1034104 h 4142780"/>
              <a:gd name="connsiteX115" fmla="*/ 2970577 w 2970577"/>
              <a:gd name="connsiteY115" fmla="*/ 1004156 h 4142780"/>
              <a:gd name="connsiteX116" fmla="*/ 2970577 w 2970577"/>
              <a:gd name="connsiteY116" fmla="*/ 1305822 h 4142780"/>
              <a:gd name="connsiteX117" fmla="*/ 2919705 w 2970577"/>
              <a:gd name="connsiteY117" fmla="*/ 1295432 h 4142780"/>
              <a:gd name="connsiteX118" fmla="*/ 2827683 w 2970577"/>
              <a:gd name="connsiteY118" fmla="*/ 1154989 h 4142780"/>
              <a:gd name="connsiteX119" fmla="*/ 2919705 w 2970577"/>
              <a:gd name="connsiteY119" fmla="*/ 1014546 h 4142780"/>
              <a:gd name="connsiteX120" fmla="*/ 1753 w 2970577"/>
              <a:gd name="connsiteY120" fmla="*/ 557569 h 4142780"/>
              <a:gd name="connsiteX121" fmla="*/ 3505 w 2970577"/>
              <a:gd name="connsiteY121" fmla="*/ 559321 h 4142780"/>
              <a:gd name="connsiteX122" fmla="*/ 1753 w 2970577"/>
              <a:gd name="connsiteY122" fmla="*/ 561073 h 4142780"/>
              <a:gd name="connsiteX123" fmla="*/ 0 w 2970577"/>
              <a:gd name="connsiteY123" fmla="*/ 559321 h 4142780"/>
              <a:gd name="connsiteX124" fmla="*/ 1753 w 2970577"/>
              <a:gd name="connsiteY124" fmla="*/ 557569 h 4142780"/>
              <a:gd name="connsiteX125" fmla="*/ 597421 w 2970577"/>
              <a:gd name="connsiteY125" fmla="*/ 529538 h 4142780"/>
              <a:gd name="connsiteX126" fmla="*/ 627205 w 2970577"/>
              <a:gd name="connsiteY126" fmla="*/ 559322 h 4142780"/>
              <a:gd name="connsiteX127" fmla="*/ 597421 w 2970577"/>
              <a:gd name="connsiteY127" fmla="*/ 589106 h 4142780"/>
              <a:gd name="connsiteX128" fmla="*/ 567638 w 2970577"/>
              <a:gd name="connsiteY128" fmla="*/ 559322 h 4142780"/>
              <a:gd name="connsiteX129" fmla="*/ 597421 w 2970577"/>
              <a:gd name="connsiteY129" fmla="*/ 529538 h 4142780"/>
              <a:gd name="connsiteX130" fmla="*/ 1193103 w 2970577"/>
              <a:gd name="connsiteY130" fmla="*/ 494498 h 4142780"/>
              <a:gd name="connsiteX131" fmla="*/ 1257926 w 2970577"/>
              <a:gd name="connsiteY131" fmla="*/ 559321 h 4142780"/>
              <a:gd name="connsiteX132" fmla="*/ 1193103 w 2970577"/>
              <a:gd name="connsiteY132" fmla="*/ 624144 h 4142780"/>
              <a:gd name="connsiteX133" fmla="*/ 1128280 w 2970577"/>
              <a:gd name="connsiteY133" fmla="*/ 559321 h 4142780"/>
              <a:gd name="connsiteX134" fmla="*/ 1193103 w 2970577"/>
              <a:gd name="connsiteY134" fmla="*/ 494498 h 4142780"/>
              <a:gd name="connsiteX135" fmla="*/ 1788771 w 2970577"/>
              <a:gd name="connsiteY135" fmla="*/ 462963 h 4142780"/>
              <a:gd name="connsiteX136" fmla="*/ 1888633 w 2970577"/>
              <a:gd name="connsiteY136" fmla="*/ 561073 h 4142780"/>
              <a:gd name="connsiteX137" fmla="*/ 1788771 w 2970577"/>
              <a:gd name="connsiteY137" fmla="*/ 659183 h 4142780"/>
              <a:gd name="connsiteX138" fmla="*/ 1688909 w 2970577"/>
              <a:gd name="connsiteY138" fmla="*/ 561073 h 4142780"/>
              <a:gd name="connsiteX139" fmla="*/ 1788771 w 2970577"/>
              <a:gd name="connsiteY139" fmla="*/ 462963 h 4142780"/>
              <a:gd name="connsiteX140" fmla="*/ 2382688 w 2970577"/>
              <a:gd name="connsiteY140" fmla="*/ 427924 h 4142780"/>
              <a:gd name="connsiteX141" fmla="*/ 2515838 w 2970577"/>
              <a:gd name="connsiteY141" fmla="*/ 559322 h 4142780"/>
              <a:gd name="connsiteX142" fmla="*/ 2382688 w 2970577"/>
              <a:gd name="connsiteY142" fmla="*/ 690720 h 4142780"/>
              <a:gd name="connsiteX143" fmla="*/ 2249538 w 2970577"/>
              <a:gd name="connsiteY143" fmla="*/ 559322 h 4142780"/>
              <a:gd name="connsiteX144" fmla="*/ 2382688 w 2970577"/>
              <a:gd name="connsiteY144" fmla="*/ 427924 h 4142780"/>
              <a:gd name="connsiteX145" fmla="*/ 2970577 w 2970577"/>
              <a:gd name="connsiteY145" fmla="*/ 394101 h 4142780"/>
              <a:gd name="connsiteX146" fmla="*/ 2970577 w 2970577"/>
              <a:gd name="connsiteY146" fmla="*/ 724541 h 4142780"/>
              <a:gd name="connsiteX147" fmla="*/ 2911819 w 2970577"/>
              <a:gd name="connsiteY147" fmla="*/ 712679 h 4142780"/>
              <a:gd name="connsiteX148" fmla="*/ 2810167 w 2970577"/>
              <a:gd name="connsiteY148" fmla="*/ 559321 h 4142780"/>
              <a:gd name="connsiteX149" fmla="*/ 2911819 w 2970577"/>
              <a:gd name="connsiteY149" fmla="*/ 405964 h 4142780"/>
              <a:gd name="connsiteX150" fmla="*/ 2811895 w 2970577"/>
              <a:gd name="connsiteY150" fmla="*/ 0 h 4142780"/>
              <a:gd name="connsiteX151" fmla="*/ 2970577 w 2970577"/>
              <a:gd name="connsiteY151" fmla="*/ 0 h 4142780"/>
              <a:gd name="connsiteX152" fmla="*/ 2970577 w 2970577"/>
              <a:gd name="connsiteY152" fmla="*/ 135527 h 4142780"/>
              <a:gd name="connsiteX153" fmla="*/ 2911527 w 2970577"/>
              <a:gd name="connsiteY153" fmla="*/ 123606 h 4142780"/>
              <a:gd name="connsiteX154" fmla="*/ 2814384 w 2970577"/>
              <a:gd name="connsiteY154" fmla="*/ 16461 h 4142780"/>
              <a:gd name="connsiteX155" fmla="*/ 2253281 w 2970577"/>
              <a:gd name="connsiteY155" fmla="*/ 0 h 4142780"/>
              <a:gd name="connsiteX156" fmla="*/ 2512099 w 2970577"/>
              <a:gd name="connsiteY156" fmla="*/ 0 h 4142780"/>
              <a:gd name="connsiteX157" fmla="*/ 2508605 w 2970577"/>
              <a:gd name="connsiteY157" fmla="*/ 17528 h 4142780"/>
              <a:gd name="connsiteX158" fmla="*/ 2382690 w 2970577"/>
              <a:gd name="connsiteY158" fmla="*/ 102060 h 4142780"/>
              <a:gd name="connsiteX159" fmla="*/ 2256775 w 2970577"/>
              <a:gd name="connsiteY159" fmla="*/ 17528 h 4142780"/>
              <a:gd name="connsiteX160" fmla="*/ 1692621 w 2970577"/>
              <a:gd name="connsiteY160" fmla="*/ 0 h 4142780"/>
              <a:gd name="connsiteX161" fmla="*/ 1881421 w 2970577"/>
              <a:gd name="connsiteY161" fmla="*/ 0 h 4142780"/>
              <a:gd name="connsiteX162" fmla="*/ 1880650 w 2970577"/>
              <a:gd name="connsiteY162" fmla="*/ 3888 h 4142780"/>
              <a:gd name="connsiteX163" fmla="*/ 1787021 w 2970577"/>
              <a:gd name="connsiteY163" fmla="*/ 67019 h 4142780"/>
              <a:gd name="connsiteX164" fmla="*/ 1693392 w 2970577"/>
              <a:gd name="connsiteY164" fmla="*/ 3888 h 4142780"/>
              <a:gd name="connsiteX165" fmla="*/ 1139824 w 2970577"/>
              <a:gd name="connsiteY165" fmla="*/ 0 h 4142780"/>
              <a:gd name="connsiteX166" fmla="*/ 1246377 w 2970577"/>
              <a:gd name="connsiteY166" fmla="*/ 0 h 4142780"/>
              <a:gd name="connsiteX167" fmla="*/ 1241420 w 2970577"/>
              <a:gd name="connsiteY167" fmla="*/ 11968 h 4142780"/>
              <a:gd name="connsiteX168" fmla="*/ 1193105 w 2970577"/>
              <a:gd name="connsiteY168" fmla="*/ 31980 h 4142780"/>
              <a:gd name="connsiteX169" fmla="*/ 1144783 w 2970577"/>
              <a:gd name="connsiteY169" fmla="*/ 11968 h 4142780"/>
            </a:gdLst>
            <a:ahLst/>
            <a:cxnLst/>
            <a:rect l="l" t="t" r="r" b="b"/>
            <a:pathLst>
              <a:path w="2970577" h="4142780">
                <a:moveTo>
                  <a:pt x="2382675" y="4131579"/>
                </a:moveTo>
                <a:cubicBezTo>
                  <a:pt x="2384610" y="4131579"/>
                  <a:pt x="2386179" y="4133148"/>
                  <a:pt x="2386179" y="4135083"/>
                </a:cubicBezTo>
                <a:cubicBezTo>
                  <a:pt x="2386179" y="4137018"/>
                  <a:pt x="2384610" y="4138587"/>
                  <a:pt x="2382675" y="4138587"/>
                </a:cubicBezTo>
                <a:cubicBezTo>
                  <a:pt x="2380740" y="4138587"/>
                  <a:pt x="2379171" y="4137018"/>
                  <a:pt x="2379171" y="4135083"/>
                </a:cubicBezTo>
                <a:cubicBezTo>
                  <a:pt x="2379171" y="4133148"/>
                  <a:pt x="2380740" y="4131579"/>
                  <a:pt x="2382675" y="4131579"/>
                </a:cubicBezTo>
                <a:close/>
                <a:moveTo>
                  <a:pt x="2970577" y="4123882"/>
                </a:moveTo>
                <a:lnTo>
                  <a:pt x="2970577" y="4142780"/>
                </a:lnTo>
                <a:lnTo>
                  <a:pt x="2968433" y="4142003"/>
                </a:lnTo>
                <a:cubicBezTo>
                  <a:pt x="2965897" y="4139784"/>
                  <a:pt x="2964328" y="4136718"/>
                  <a:pt x="2964328" y="4133331"/>
                </a:cubicBezTo>
                <a:cubicBezTo>
                  <a:pt x="2964328" y="4129945"/>
                  <a:pt x="2965897" y="4126879"/>
                  <a:pt x="2968433" y="4124659"/>
                </a:cubicBezTo>
                <a:close/>
                <a:moveTo>
                  <a:pt x="1787008" y="3532406"/>
                </a:moveTo>
                <a:cubicBezTo>
                  <a:pt x="1790878" y="3532406"/>
                  <a:pt x="1794016" y="3534759"/>
                  <a:pt x="1794016" y="3537662"/>
                </a:cubicBezTo>
                <a:cubicBezTo>
                  <a:pt x="1794016" y="3540565"/>
                  <a:pt x="1790878" y="3542918"/>
                  <a:pt x="1787008" y="3542918"/>
                </a:cubicBezTo>
                <a:cubicBezTo>
                  <a:pt x="1783138" y="3542918"/>
                  <a:pt x="1780000" y="3540565"/>
                  <a:pt x="1780000" y="3537662"/>
                </a:cubicBezTo>
                <a:cubicBezTo>
                  <a:pt x="1780000" y="3534759"/>
                  <a:pt x="1783138" y="3532406"/>
                  <a:pt x="1787008" y="3532406"/>
                </a:cubicBezTo>
                <a:close/>
                <a:moveTo>
                  <a:pt x="2384428" y="3511383"/>
                </a:moveTo>
                <a:cubicBezTo>
                  <a:pt x="2398942" y="3511383"/>
                  <a:pt x="2410708" y="3523149"/>
                  <a:pt x="2410708" y="3537663"/>
                </a:cubicBezTo>
                <a:cubicBezTo>
                  <a:pt x="2410708" y="3552177"/>
                  <a:pt x="2398942" y="3563943"/>
                  <a:pt x="2384428" y="3563943"/>
                </a:cubicBezTo>
                <a:cubicBezTo>
                  <a:pt x="2369914" y="3563943"/>
                  <a:pt x="2358148" y="3552177"/>
                  <a:pt x="2358148" y="3537663"/>
                </a:cubicBezTo>
                <a:cubicBezTo>
                  <a:pt x="2358148" y="3523149"/>
                  <a:pt x="2369914" y="3511383"/>
                  <a:pt x="2384428" y="3511383"/>
                </a:cubicBezTo>
                <a:close/>
                <a:moveTo>
                  <a:pt x="2970577" y="3495431"/>
                </a:moveTo>
                <a:lnTo>
                  <a:pt x="2970577" y="3583397"/>
                </a:lnTo>
                <a:lnTo>
                  <a:pt x="2960614" y="3581386"/>
                </a:lnTo>
                <a:cubicBezTo>
                  <a:pt x="2944265" y="3574471"/>
                  <a:pt x="2932793" y="3558282"/>
                  <a:pt x="2932793" y="3539414"/>
                </a:cubicBezTo>
                <a:cubicBezTo>
                  <a:pt x="2932793" y="3520547"/>
                  <a:pt x="2944265" y="3504358"/>
                  <a:pt x="2960614" y="3497443"/>
                </a:cubicBezTo>
                <a:close/>
                <a:moveTo>
                  <a:pt x="1191342" y="2936738"/>
                </a:moveTo>
                <a:cubicBezTo>
                  <a:pt x="1195212" y="2936738"/>
                  <a:pt x="1198350" y="2939091"/>
                  <a:pt x="1198350" y="2941994"/>
                </a:cubicBezTo>
                <a:cubicBezTo>
                  <a:pt x="1198350" y="2944897"/>
                  <a:pt x="1195212" y="2947250"/>
                  <a:pt x="1191342" y="2947250"/>
                </a:cubicBezTo>
                <a:cubicBezTo>
                  <a:pt x="1187472" y="2947250"/>
                  <a:pt x="1184334" y="2944897"/>
                  <a:pt x="1184334" y="2941994"/>
                </a:cubicBezTo>
                <a:cubicBezTo>
                  <a:pt x="1184334" y="2939091"/>
                  <a:pt x="1187472" y="2936738"/>
                  <a:pt x="1191342" y="2936738"/>
                </a:cubicBezTo>
                <a:close/>
                <a:moveTo>
                  <a:pt x="1787010" y="2912211"/>
                </a:moveTo>
                <a:cubicBezTo>
                  <a:pt x="1804427" y="2912211"/>
                  <a:pt x="1818546" y="2926330"/>
                  <a:pt x="1818546" y="2943747"/>
                </a:cubicBezTo>
                <a:cubicBezTo>
                  <a:pt x="1818546" y="2961164"/>
                  <a:pt x="1804427" y="2975283"/>
                  <a:pt x="1787010" y="2975283"/>
                </a:cubicBezTo>
                <a:cubicBezTo>
                  <a:pt x="1769593" y="2975283"/>
                  <a:pt x="1755474" y="2961164"/>
                  <a:pt x="1755474" y="2943747"/>
                </a:cubicBezTo>
                <a:cubicBezTo>
                  <a:pt x="1755474" y="2926330"/>
                  <a:pt x="1769593" y="2912211"/>
                  <a:pt x="1787010" y="2912211"/>
                </a:cubicBezTo>
                <a:close/>
                <a:moveTo>
                  <a:pt x="2384430" y="2887683"/>
                </a:moveTo>
                <a:cubicBezTo>
                  <a:pt x="2414425" y="2887683"/>
                  <a:pt x="2438741" y="2911999"/>
                  <a:pt x="2438741" y="2941994"/>
                </a:cubicBezTo>
                <a:cubicBezTo>
                  <a:pt x="2438741" y="2971989"/>
                  <a:pt x="2414425" y="2996305"/>
                  <a:pt x="2384430" y="2996305"/>
                </a:cubicBezTo>
                <a:cubicBezTo>
                  <a:pt x="2354435" y="2996305"/>
                  <a:pt x="2330119" y="2971989"/>
                  <a:pt x="2330119" y="2941994"/>
                </a:cubicBezTo>
                <a:cubicBezTo>
                  <a:pt x="2330119" y="2911999"/>
                  <a:pt x="2354435" y="2887683"/>
                  <a:pt x="2384430" y="2887683"/>
                </a:cubicBezTo>
                <a:close/>
                <a:moveTo>
                  <a:pt x="2970577" y="2871733"/>
                </a:moveTo>
                <a:lnTo>
                  <a:pt x="2970577" y="3015761"/>
                </a:lnTo>
                <a:lnTo>
                  <a:pt x="2949705" y="3011548"/>
                </a:lnTo>
                <a:cubicBezTo>
                  <a:pt x="2923295" y="3000377"/>
                  <a:pt x="2904764" y="2974226"/>
                  <a:pt x="2904764" y="2943747"/>
                </a:cubicBezTo>
                <a:cubicBezTo>
                  <a:pt x="2904764" y="2913268"/>
                  <a:pt x="2923295" y="2887117"/>
                  <a:pt x="2949705" y="2875947"/>
                </a:cubicBezTo>
                <a:close/>
                <a:moveTo>
                  <a:pt x="595669" y="2344574"/>
                </a:moveTo>
                <a:cubicBezTo>
                  <a:pt x="597604" y="2344574"/>
                  <a:pt x="599172" y="2346143"/>
                  <a:pt x="599172" y="2348078"/>
                </a:cubicBezTo>
                <a:cubicBezTo>
                  <a:pt x="599172" y="2350013"/>
                  <a:pt x="597604" y="2351582"/>
                  <a:pt x="595669" y="2351582"/>
                </a:cubicBezTo>
                <a:cubicBezTo>
                  <a:pt x="593734" y="2351582"/>
                  <a:pt x="592164" y="2350013"/>
                  <a:pt x="592164" y="2348078"/>
                </a:cubicBezTo>
                <a:cubicBezTo>
                  <a:pt x="592164" y="2346143"/>
                  <a:pt x="593734" y="2344574"/>
                  <a:pt x="595669" y="2344574"/>
                </a:cubicBezTo>
                <a:close/>
                <a:moveTo>
                  <a:pt x="1193096" y="2320046"/>
                </a:moveTo>
                <a:cubicBezTo>
                  <a:pt x="1207610" y="2320046"/>
                  <a:pt x="1219376" y="2331812"/>
                  <a:pt x="1219376" y="2346326"/>
                </a:cubicBezTo>
                <a:cubicBezTo>
                  <a:pt x="1219376" y="2360840"/>
                  <a:pt x="1207610" y="2372606"/>
                  <a:pt x="1193096" y="2372606"/>
                </a:cubicBezTo>
                <a:cubicBezTo>
                  <a:pt x="1178582" y="2372606"/>
                  <a:pt x="1166816" y="2360840"/>
                  <a:pt x="1166816" y="2346326"/>
                </a:cubicBezTo>
                <a:cubicBezTo>
                  <a:pt x="1166816" y="2331812"/>
                  <a:pt x="1178582" y="2320046"/>
                  <a:pt x="1193096" y="2320046"/>
                </a:cubicBezTo>
                <a:close/>
                <a:moveTo>
                  <a:pt x="1788764" y="2292015"/>
                </a:moveTo>
                <a:cubicBezTo>
                  <a:pt x="1818759" y="2292015"/>
                  <a:pt x="1843075" y="2316331"/>
                  <a:pt x="1843075" y="2346326"/>
                </a:cubicBezTo>
                <a:cubicBezTo>
                  <a:pt x="1843075" y="2376321"/>
                  <a:pt x="1818759" y="2400637"/>
                  <a:pt x="1788764" y="2400637"/>
                </a:cubicBezTo>
                <a:cubicBezTo>
                  <a:pt x="1758769" y="2400637"/>
                  <a:pt x="1734453" y="2376321"/>
                  <a:pt x="1734453" y="2346326"/>
                </a:cubicBezTo>
                <a:cubicBezTo>
                  <a:pt x="1734453" y="2316331"/>
                  <a:pt x="1758769" y="2292015"/>
                  <a:pt x="1788764" y="2292015"/>
                </a:cubicBezTo>
                <a:close/>
                <a:moveTo>
                  <a:pt x="2382681" y="2267487"/>
                </a:moveTo>
                <a:cubicBezTo>
                  <a:pt x="2427190" y="2267487"/>
                  <a:pt x="2463272" y="2303569"/>
                  <a:pt x="2463272" y="2348078"/>
                </a:cubicBezTo>
                <a:cubicBezTo>
                  <a:pt x="2463272" y="2392587"/>
                  <a:pt x="2427190" y="2428669"/>
                  <a:pt x="2382681" y="2428669"/>
                </a:cubicBezTo>
                <a:cubicBezTo>
                  <a:pt x="2338172" y="2428669"/>
                  <a:pt x="2302090" y="2392587"/>
                  <a:pt x="2302090" y="2348078"/>
                </a:cubicBezTo>
                <a:cubicBezTo>
                  <a:pt x="2302090" y="2303569"/>
                  <a:pt x="2338172" y="2267487"/>
                  <a:pt x="2382681" y="2267487"/>
                </a:cubicBezTo>
                <a:close/>
                <a:moveTo>
                  <a:pt x="2970577" y="2244556"/>
                </a:moveTo>
                <a:lnTo>
                  <a:pt x="2970577" y="2448096"/>
                </a:lnTo>
                <a:lnTo>
                  <a:pt x="2938795" y="2441569"/>
                </a:lnTo>
                <a:cubicBezTo>
                  <a:pt x="2902324" y="2425877"/>
                  <a:pt x="2876734" y="2389141"/>
                  <a:pt x="2876734" y="2346326"/>
                </a:cubicBezTo>
                <a:cubicBezTo>
                  <a:pt x="2876734" y="2303511"/>
                  <a:pt x="2902324" y="2266775"/>
                  <a:pt x="2938795" y="2251083"/>
                </a:cubicBezTo>
                <a:close/>
                <a:moveTo>
                  <a:pt x="597420" y="1738394"/>
                </a:moveTo>
                <a:cubicBezTo>
                  <a:pt x="604193" y="1738394"/>
                  <a:pt x="609684" y="1743885"/>
                  <a:pt x="609684" y="1750658"/>
                </a:cubicBezTo>
                <a:cubicBezTo>
                  <a:pt x="609684" y="1757431"/>
                  <a:pt x="604193" y="1762922"/>
                  <a:pt x="597420" y="1762922"/>
                </a:cubicBezTo>
                <a:cubicBezTo>
                  <a:pt x="590647" y="1762922"/>
                  <a:pt x="585156" y="1757431"/>
                  <a:pt x="585156" y="1750658"/>
                </a:cubicBezTo>
                <a:cubicBezTo>
                  <a:pt x="585156" y="1743885"/>
                  <a:pt x="590647" y="1738394"/>
                  <a:pt x="597420" y="1738394"/>
                </a:cubicBezTo>
                <a:close/>
                <a:moveTo>
                  <a:pt x="1191345" y="1710362"/>
                </a:moveTo>
                <a:cubicBezTo>
                  <a:pt x="1214567" y="1710362"/>
                  <a:pt x="1233392" y="1729187"/>
                  <a:pt x="1233392" y="1752409"/>
                </a:cubicBezTo>
                <a:cubicBezTo>
                  <a:pt x="1233392" y="1775631"/>
                  <a:pt x="1214567" y="1794456"/>
                  <a:pt x="1191345" y="1794456"/>
                </a:cubicBezTo>
                <a:cubicBezTo>
                  <a:pt x="1168123" y="1794456"/>
                  <a:pt x="1149298" y="1775631"/>
                  <a:pt x="1149298" y="1752409"/>
                </a:cubicBezTo>
                <a:cubicBezTo>
                  <a:pt x="1149298" y="1729187"/>
                  <a:pt x="1168123" y="1710362"/>
                  <a:pt x="1191345" y="1710362"/>
                </a:cubicBezTo>
                <a:close/>
                <a:moveTo>
                  <a:pt x="1787014" y="1675323"/>
                </a:moveTo>
                <a:cubicBezTo>
                  <a:pt x="1827653" y="1675323"/>
                  <a:pt x="1860597" y="1709052"/>
                  <a:pt x="1860597" y="1750658"/>
                </a:cubicBezTo>
                <a:cubicBezTo>
                  <a:pt x="1860597" y="1792264"/>
                  <a:pt x="1827653" y="1825993"/>
                  <a:pt x="1787014" y="1825993"/>
                </a:cubicBezTo>
                <a:cubicBezTo>
                  <a:pt x="1746375" y="1825993"/>
                  <a:pt x="1713431" y="1792264"/>
                  <a:pt x="1713431" y="1750658"/>
                </a:cubicBezTo>
                <a:cubicBezTo>
                  <a:pt x="1713431" y="1709052"/>
                  <a:pt x="1746375" y="1675323"/>
                  <a:pt x="1787014" y="1675323"/>
                </a:cubicBezTo>
                <a:close/>
                <a:moveTo>
                  <a:pt x="2382682" y="1647292"/>
                </a:moveTo>
                <a:cubicBezTo>
                  <a:pt x="2438802" y="1647292"/>
                  <a:pt x="2484296" y="1693571"/>
                  <a:pt x="2484296" y="1750658"/>
                </a:cubicBezTo>
                <a:cubicBezTo>
                  <a:pt x="2484296" y="1807745"/>
                  <a:pt x="2438802" y="1854024"/>
                  <a:pt x="2382682" y="1854024"/>
                </a:cubicBezTo>
                <a:cubicBezTo>
                  <a:pt x="2326562" y="1854024"/>
                  <a:pt x="2281068" y="1807745"/>
                  <a:pt x="2281068" y="1750658"/>
                </a:cubicBezTo>
                <a:cubicBezTo>
                  <a:pt x="2281068" y="1693571"/>
                  <a:pt x="2326562" y="1647292"/>
                  <a:pt x="2382682" y="1647292"/>
                </a:cubicBezTo>
                <a:close/>
                <a:moveTo>
                  <a:pt x="2970577" y="1624334"/>
                </a:moveTo>
                <a:lnTo>
                  <a:pt x="2970577" y="1880487"/>
                </a:lnTo>
                <a:lnTo>
                  <a:pt x="2927887" y="1871868"/>
                </a:lnTo>
                <a:cubicBezTo>
                  <a:pt x="2881355" y="1852187"/>
                  <a:pt x="2848705" y="1806112"/>
                  <a:pt x="2848705" y="1752410"/>
                </a:cubicBezTo>
                <a:cubicBezTo>
                  <a:pt x="2848705" y="1698709"/>
                  <a:pt x="2881355" y="1652634"/>
                  <a:pt x="2927887" y="1632952"/>
                </a:cubicBezTo>
                <a:close/>
                <a:moveTo>
                  <a:pt x="597421" y="1132214"/>
                </a:moveTo>
                <a:cubicBezTo>
                  <a:pt x="610000" y="1132214"/>
                  <a:pt x="620197" y="1142411"/>
                  <a:pt x="620197" y="1154990"/>
                </a:cubicBezTo>
                <a:cubicBezTo>
                  <a:pt x="620197" y="1167569"/>
                  <a:pt x="610000" y="1177766"/>
                  <a:pt x="597421" y="1177766"/>
                </a:cubicBezTo>
                <a:cubicBezTo>
                  <a:pt x="584842" y="1177766"/>
                  <a:pt x="574645" y="1167569"/>
                  <a:pt x="574645" y="1154990"/>
                </a:cubicBezTo>
                <a:cubicBezTo>
                  <a:pt x="574645" y="1142411"/>
                  <a:pt x="584842" y="1132214"/>
                  <a:pt x="597421" y="1132214"/>
                </a:cubicBezTo>
                <a:close/>
                <a:moveTo>
                  <a:pt x="1191349" y="1100678"/>
                </a:moveTo>
                <a:cubicBezTo>
                  <a:pt x="1222312" y="1100678"/>
                  <a:pt x="1247412" y="1125778"/>
                  <a:pt x="1247412" y="1156741"/>
                </a:cubicBezTo>
                <a:cubicBezTo>
                  <a:pt x="1247412" y="1187704"/>
                  <a:pt x="1222312" y="1212804"/>
                  <a:pt x="1191349" y="1212804"/>
                </a:cubicBezTo>
                <a:cubicBezTo>
                  <a:pt x="1160386" y="1212804"/>
                  <a:pt x="1135286" y="1187704"/>
                  <a:pt x="1135286" y="1156741"/>
                </a:cubicBezTo>
                <a:cubicBezTo>
                  <a:pt x="1135286" y="1125778"/>
                  <a:pt x="1160386" y="1100678"/>
                  <a:pt x="1191349" y="1100678"/>
                </a:cubicBezTo>
                <a:close/>
                <a:moveTo>
                  <a:pt x="1787016" y="1065639"/>
                </a:moveTo>
                <a:cubicBezTo>
                  <a:pt x="1835396" y="1065639"/>
                  <a:pt x="1874615" y="1105642"/>
                  <a:pt x="1874615" y="1154989"/>
                </a:cubicBezTo>
                <a:cubicBezTo>
                  <a:pt x="1874615" y="1204336"/>
                  <a:pt x="1835396" y="1244339"/>
                  <a:pt x="1787016" y="1244339"/>
                </a:cubicBezTo>
                <a:cubicBezTo>
                  <a:pt x="1738636" y="1244339"/>
                  <a:pt x="1699417" y="1204336"/>
                  <a:pt x="1699417" y="1154989"/>
                </a:cubicBezTo>
                <a:cubicBezTo>
                  <a:pt x="1699417" y="1105642"/>
                  <a:pt x="1738636" y="1065639"/>
                  <a:pt x="1787016" y="1065639"/>
                </a:cubicBezTo>
                <a:close/>
                <a:moveTo>
                  <a:pt x="2380932" y="1034104"/>
                </a:moveTo>
                <a:cubicBezTo>
                  <a:pt x="2447695" y="1034104"/>
                  <a:pt x="2501818" y="1088227"/>
                  <a:pt x="2501818" y="1154990"/>
                </a:cubicBezTo>
                <a:cubicBezTo>
                  <a:pt x="2501818" y="1221753"/>
                  <a:pt x="2447695" y="1275876"/>
                  <a:pt x="2380932" y="1275876"/>
                </a:cubicBezTo>
                <a:cubicBezTo>
                  <a:pt x="2314169" y="1275876"/>
                  <a:pt x="2260046" y="1221753"/>
                  <a:pt x="2260046" y="1154990"/>
                </a:cubicBezTo>
                <a:cubicBezTo>
                  <a:pt x="2260046" y="1088227"/>
                  <a:pt x="2314169" y="1034104"/>
                  <a:pt x="2380932" y="1034104"/>
                </a:cubicBezTo>
                <a:close/>
                <a:moveTo>
                  <a:pt x="2970577" y="1004156"/>
                </a:moveTo>
                <a:lnTo>
                  <a:pt x="2970577" y="1305822"/>
                </a:lnTo>
                <a:lnTo>
                  <a:pt x="2919705" y="1295432"/>
                </a:lnTo>
                <a:cubicBezTo>
                  <a:pt x="2865628" y="1272293"/>
                  <a:pt x="2827683" y="1218124"/>
                  <a:pt x="2827683" y="1154989"/>
                </a:cubicBezTo>
                <a:cubicBezTo>
                  <a:pt x="2827683" y="1091854"/>
                  <a:pt x="2865628" y="1037685"/>
                  <a:pt x="2919705" y="1014546"/>
                </a:cubicBezTo>
                <a:close/>
                <a:moveTo>
                  <a:pt x="1753" y="557569"/>
                </a:moveTo>
                <a:cubicBezTo>
                  <a:pt x="2721" y="557569"/>
                  <a:pt x="3505" y="558353"/>
                  <a:pt x="3505" y="559321"/>
                </a:cubicBezTo>
                <a:cubicBezTo>
                  <a:pt x="3505" y="560288"/>
                  <a:pt x="2721" y="561073"/>
                  <a:pt x="1753" y="561073"/>
                </a:cubicBezTo>
                <a:cubicBezTo>
                  <a:pt x="786" y="561073"/>
                  <a:pt x="0" y="560288"/>
                  <a:pt x="0" y="559321"/>
                </a:cubicBezTo>
                <a:cubicBezTo>
                  <a:pt x="0" y="558353"/>
                  <a:pt x="786" y="557569"/>
                  <a:pt x="1753" y="557569"/>
                </a:cubicBezTo>
                <a:close/>
                <a:moveTo>
                  <a:pt x="597421" y="529538"/>
                </a:moveTo>
                <a:cubicBezTo>
                  <a:pt x="613870" y="529538"/>
                  <a:pt x="627205" y="542873"/>
                  <a:pt x="627205" y="559322"/>
                </a:cubicBezTo>
                <a:cubicBezTo>
                  <a:pt x="627205" y="575771"/>
                  <a:pt x="613870" y="589106"/>
                  <a:pt x="597421" y="589106"/>
                </a:cubicBezTo>
                <a:cubicBezTo>
                  <a:pt x="580972" y="589106"/>
                  <a:pt x="567638" y="575771"/>
                  <a:pt x="567638" y="559322"/>
                </a:cubicBezTo>
                <a:cubicBezTo>
                  <a:pt x="567638" y="542873"/>
                  <a:pt x="580972" y="529538"/>
                  <a:pt x="597421" y="529538"/>
                </a:cubicBezTo>
                <a:close/>
                <a:moveTo>
                  <a:pt x="1193103" y="494498"/>
                </a:moveTo>
                <a:cubicBezTo>
                  <a:pt x="1228904" y="494498"/>
                  <a:pt x="1257926" y="523520"/>
                  <a:pt x="1257926" y="559321"/>
                </a:cubicBezTo>
                <a:cubicBezTo>
                  <a:pt x="1257926" y="595122"/>
                  <a:pt x="1228904" y="624144"/>
                  <a:pt x="1193103" y="624144"/>
                </a:cubicBezTo>
                <a:cubicBezTo>
                  <a:pt x="1157302" y="624144"/>
                  <a:pt x="1128280" y="595122"/>
                  <a:pt x="1128280" y="559321"/>
                </a:cubicBezTo>
                <a:cubicBezTo>
                  <a:pt x="1128280" y="523520"/>
                  <a:pt x="1157302" y="494498"/>
                  <a:pt x="1193103" y="494498"/>
                </a:cubicBezTo>
                <a:close/>
                <a:moveTo>
                  <a:pt x="1788771" y="462963"/>
                </a:moveTo>
                <a:cubicBezTo>
                  <a:pt x="1843923" y="462963"/>
                  <a:pt x="1888633" y="506888"/>
                  <a:pt x="1888633" y="561073"/>
                </a:cubicBezTo>
                <a:cubicBezTo>
                  <a:pt x="1888633" y="615258"/>
                  <a:pt x="1843923" y="659183"/>
                  <a:pt x="1788771" y="659183"/>
                </a:cubicBezTo>
                <a:cubicBezTo>
                  <a:pt x="1733619" y="659183"/>
                  <a:pt x="1688909" y="615258"/>
                  <a:pt x="1688909" y="561073"/>
                </a:cubicBezTo>
                <a:cubicBezTo>
                  <a:pt x="1688909" y="506888"/>
                  <a:pt x="1733619" y="462963"/>
                  <a:pt x="1788771" y="462963"/>
                </a:cubicBezTo>
                <a:close/>
                <a:moveTo>
                  <a:pt x="2382688" y="427924"/>
                </a:moveTo>
                <a:cubicBezTo>
                  <a:pt x="2456225" y="427924"/>
                  <a:pt x="2515838" y="486753"/>
                  <a:pt x="2515838" y="559322"/>
                </a:cubicBezTo>
                <a:cubicBezTo>
                  <a:pt x="2515838" y="631891"/>
                  <a:pt x="2456225" y="690720"/>
                  <a:pt x="2382688" y="690720"/>
                </a:cubicBezTo>
                <a:cubicBezTo>
                  <a:pt x="2309151" y="690720"/>
                  <a:pt x="2249538" y="631891"/>
                  <a:pt x="2249538" y="559322"/>
                </a:cubicBezTo>
                <a:cubicBezTo>
                  <a:pt x="2249538" y="486753"/>
                  <a:pt x="2309151" y="427924"/>
                  <a:pt x="2382688" y="427924"/>
                </a:cubicBezTo>
                <a:close/>
                <a:moveTo>
                  <a:pt x="2970577" y="394101"/>
                </a:moveTo>
                <a:lnTo>
                  <a:pt x="2970577" y="724541"/>
                </a:lnTo>
                <a:lnTo>
                  <a:pt x="2911819" y="712679"/>
                </a:lnTo>
                <a:cubicBezTo>
                  <a:pt x="2852082" y="687412"/>
                  <a:pt x="2810167" y="628262"/>
                  <a:pt x="2810167" y="559321"/>
                </a:cubicBezTo>
                <a:cubicBezTo>
                  <a:pt x="2810167" y="490380"/>
                  <a:pt x="2852082" y="431230"/>
                  <a:pt x="2911819" y="405964"/>
                </a:cubicBezTo>
                <a:close/>
                <a:moveTo>
                  <a:pt x="2811895" y="0"/>
                </a:moveTo>
                <a:lnTo>
                  <a:pt x="2970577" y="0"/>
                </a:lnTo>
                <a:lnTo>
                  <a:pt x="2970577" y="135527"/>
                </a:lnTo>
                <a:lnTo>
                  <a:pt x="2911527" y="123606"/>
                </a:lnTo>
                <a:cubicBezTo>
                  <a:pt x="2865310" y="104057"/>
                  <a:pt x="2829434" y="64847"/>
                  <a:pt x="2814384" y="16461"/>
                </a:cubicBezTo>
                <a:close/>
                <a:moveTo>
                  <a:pt x="2253281" y="0"/>
                </a:moveTo>
                <a:lnTo>
                  <a:pt x="2512099" y="0"/>
                </a:lnTo>
                <a:lnTo>
                  <a:pt x="2508605" y="17528"/>
                </a:lnTo>
                <a:cubicBezTo>
                  <a:pt x="2487860" y="67204"/>
                  <a:pt x="2439294" y="102060"/>
                  <a:pt x="2382690" y="102060"/>
                </a:cubicBezTo>
                <a:cubicBezTo>
                  <a:pt x="2326086" y="102060"/>
                  <a:pt x="2277520" y="67204"/>
                  <a:pt x="2256775" y="17528"/>
                </a:cubicBezTo>
                <a:close/>
                <a:moveTo>
                  <a:pt x="1692621" y="0"/>
                </a:moveTo>
                <a:lnTo>
                  <a:pt x="1881421" y="0"/>
                </a:lnTo>
                <a:lnTo>
                  <a:pt x="1880650" y="3888"/>
                </a:lnTo>
                <a:cubicBezTo>
                  <a:pt x="1865224" y="40987"/>
                  <a:pt x="1829111" y="67019"/>
                  <a:pt x="1787021" y="67019"/>
                </a:cubicBezTo>
                <a:cubicBezTo>
                  <a:pt x="1744931" y="67019"/>
                  <a:pt x="1708818" y="40987"/>
                  <a:pt x="1693392" y="3888"/>
                </a:cubicBezTo>
                <a:close/>
                <a:moveTo>
                  <a:pt x="1139824" y="0"/>
                </a:moveTo>
                <a:lnTo>
                  <a:pt x="1246377" y="0"/>
                </a:lnTo>
                <a:lnTo>
                  <a:pt x="1241420" y="11968"/>
                </a:lnTo>
                <a:cubicBezTo>
                  <a:pt x="1229055" y="24332"/>
                  <a:pt x="1211973" y="31980"/>
                  <a:pt x="1193105" y="31980"/>
                </a:cubicBezTo>
                <a:cubicBezTo>
                  <a:pt x="1174237" y="31980"/>
                  <a:pt x="1157151" y="24332"/>
                  <a:pt x="1144783" y="11968"/>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800769" y="302413"/>
            <a:ext cx="1732881" cy="523220"/>
          </a:xfrm>
          <a:prstGeom prst="rect">
            <a:avLst/>
          </a:prstGeom>
          <a:noFill/>
          <a:ln>
            <a:noFill/>
          </a:ln>
        </p:spPr>
        <p:txBody>
          <a:bodyPr vert="horz" wrap="square" lIns="91440" tIns="45720" rIns="91440" bIns="45720" rtlCol="0" anchor="t"/>
          <a:lstStyle/>
          <a:p>
            <a:pPr algn="l"/>
            <a:r>
              <a:rPr kumimoji="1" lang="en-US" altLang="zh-CN" sz="2800">
                <a:ln w="12700">
                  <a:noFill/>
                </a:ln>
                <a:solidFill>
                  <a:srgbClr val="3366FF">
                    <a:alpha val="100000"/>
                  </a:srgbClr>
                </a:solidFill>
                <a:latin typeface="OPPOSans H"/>
                <a:ea typeface="OPPOSans H"/>
                <a:cs typeface="OPPOSans H"/>
              </a:rPr>
              <a:t>PART </a:t>
            </a:r>
            <a:endParaRPr kumimoji="1" lang="zh-CN" altLang="en-US"/>
          </a:p>
        </p:txBody>
      </p:sp>
      <p:sp>
        <p:nvSpPr>
          <p:cNvPr id="6" name="标题 1"/>
          <p:cNvSpPr txBox="1"/>
          <p:nvPr/>
        </p:nvSpPr>
        <p:spPr>
          <a:xfrm rot="2700000">
            <a:off x="-144210" y="241680"/>
            <a:ext cx="1013900" cy="225030"/>
          </a:xfrm>
          <a:custGeom>
            <a:avLst/>
            <a:gdLst>
              <a:gd name="connsiteX0" fmla="*/ 0 w 1013900"/>
              <a:gd name="connsiteY0" fmla="*/ 118558 h 225030"/>
              <a:gd name="connsiteX1" fmla="*/ 118558 w 1013900"/>
              <a:gd name="connsiteY1" fmla="*/ 0 h 225030"/>
              <a:gd name="connsiteX2" fmla="*/ 901385 w 1013900"/>
              <a:gd name="connsiteY2" fmla="*/ 0 h 225030"/>
              <a:gd name="connsiteX3" fmla="*/ 1013900 w 1013900"/>
              <a:gd name="connsiteY3" fmla="*/ 112515 h 225030"/>
              <a:gd name="connsiteX4" fmla="*/ 901385 w 1013900"/>
              <a:gd name="connsiteY4" fmla="*/ 225030 h 225030"/>
              <a:gd name="connsiteX5" fmla="*/ 106473 w 1013900"/>
              <a:gd name="connsiteY5" fmla="*/ 225030 h 225030"/>
            </a:gdLst>
            <a:ahLst/>
            <a:cxnLst/>
            <a:rect l="l" t="t" r="r" b="b"/>
            <a:pathLst>
              <a:path w="1013900" h="225030">
                <a:moveTo>
                  <a:pt x="0" y="118558"/>
                </a:moveTo>
                <a:lnTo>
                  <a:pt x="118558" y="0"/>
                </a:lnTo>
                <a:lnTo>
                  <a:pt x="901385" y="0"/>
                </a:lnTo>
                <a:cubicBezTo>
                  <a:pt x="963525" y="0"/>
                  <a:pt x="1013900" y="50375"/>
                  <a:pt x="1013900" y="112515"/>
                </a:cubicBezTo>
                <a:cubicBezTo>
                  <a:pt x="1013900" y="174655"/>
                  <a:pt x="963525" y="225030"/>
                  <a:pt x="901385" y="225030"/>
                </a:cubicBezTo>
                <a:lnTo>
                  <a:pt x="106473" y="225030"/>
                </a:lnTo>
                <a:close/>
              </a:path>
            </a:pathLst>
          </a:custGeom>
          <a:gradFill>
            <a:gsLst>
              <a:gs pos="0">
                <a:schemeClr val="accent1"/>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rot="2700000">
            <a:off x="-189418" y="592500"/>
            <a:ext cx="945573" cy="144088"/>
          </a:xfrm>
          <a:custGeom>
            <a:avLst/>
            <a:gdLst>
              <a:gd name="connsiteX0" fmla="*/ 0 w 945573"/>
              <a:gd name="connsiteY0" fmla="*/ 0 h 144088"/>
              <a:gd name="connsiteX1" fmla="*/ 873529 w 945573"/>
              <a:gd name="connsiteY1" fmla="*/ 0 h 144088"/>
              <a:gd name="connsiteX2" fmla="*/ 945573 w 945573"/>
              <a:gd name="connsiteY2" fmla="*/ 72044 h 144088"/>
              <a:gd name="connsiteX3" fmla="*/ 873529 w 945573"/>
              <a:gd name="connsiteY3" fmla="*/ 144088 h 144088"/>
              <a:gd name="connsiteX4" fmla="*/ 144087 w 945573"/>
              <a:gd name="connsiteY4" fmla="*/ 144088 h 144088"/>
            </a:gdLst>
            <a:ahLst/>
            <a:cxnLst/>
            <a:rect l="l" t="t" r="r" b="b"/>
            <a:pathLst>
              <a:path w="945573" h="144088">
                <a:moveTo>
                  <a:pt x="0" y="0"/>
                </a:moveTo>
                <a:lnTo>
                  <a:pt x="873529" y="0"/>
                </a:lnTo>
                <a:cubicBezTo>
                  <a:pt x="913318" y="0"/>
                  <a:pt x="945573" y="32255"/>
                  <a:pt x="945573" y="72044"/>
                </a:cubicBezTo>
                <a:cubicBezTo>
                  <a:pt x="945573" y="111833"/>
                  <a:pt x="913318" y="144088"/>
                  <a:pt x="873529" y="144088"/>
                </a:cubicBezTo>
                <a:lnTo>
                  <a:pt x="144087" y="144088"/>
                </a:lnTo>
                <a:close/>
              </a:path>
            </a:pathLst>
          </a:custGeom>
          <a:gradFill>
            <a:gsLst>
              <a:gs pos="0">
                <a:schemeClr val="accent1">
                  <a:alpha val="31000"/>
                </a:schemeClr>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cxnSp>
        <p:nvCxnSpPr>
          <p:cNvPr id="8" name="标题 1"/>
          <p:cNvCxnSpPr/>
          <p:nvPr/>
        </p:nvCxnSpPr>
        <p:spPr>
          <a:xfrm>
            <a:off x="2569845" y="564023"/>
            <a:ext cx="7140245" cy="0"/>
          </a:xfrm>
          <a:prstGeom prst="line">
            <a:avLst/>
          </a:prstGeom>
          <a:noFill/>
          <a:ln w="28575" cap="sq">
            <a:gradFill>
              <a:gsLst>
                <a:gs pos="0">
                  <a:schemeClr val="accent1"/>
                </a:gs>
                <a:gs pos="100000">
                  <a:schemeClr val="accent1">
                    <a:alpha val="0"/>
                  </a:schemeClr>
                </a:gs>
              </a:gsLst>
              <a:lin ang="0" scaled="0"/>
            </a:gradFill>
            <a:miter/>
            <a:headEnd type="none"/>
          </a:ln>
        </p:spPr>
      </p:cxnSp>
      <p:sp>
        <p:nvSpPr>
          <p:cNvPr id="9"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4711031" y="409576"/>
            <a:ext cx="2769939" cy="3087208"/>
          </a:xfrm>
          <a:prstGeom prst="rect">
            <a:avLst/>
          </a:prstGeom>
          <a:noFill/>
          <a:ln>
            <a:noFill/>
          </a:ln>
        </p:spPr>
        <p:txBody>
          <a:bodyPr vert="horz" wrap="square" lIns="0" tIns="0" rIns="0" bIns="0" rtlCol="0" anchor="b"/>
          <a:lstStyle/>
          <a:p>
            <a:pPr algn="ctr"/>
            <a:r>
              <a:rPr kumimoji="1" lang="en-US" altLang="zh-CN" sz="7563" dirty="0">
                <a:ln w="12700">
                  <a:noFill/>
                </a:ln>
                <a:gradFill>
                  <a:gsLst>
                    <a:gs pos="0">
                      <a:srgbClr val="4A66AC">
                        <a:alpha val="0"/>
                      </a:srgbClr>
                    </a:gs>
                    <a:gs pos="60000">
                      <a:srgbClr val="3366FF">
                        <a:alpha val="100000"/>
                      </a:srgbClr>
                    </a:gs>
                  </a:gsLst>
                  <a:lin ang="4200000" scaled="0"/>
                </a:gradFill>
                <a:latin typeface="OPPOSans H"/>
                <a:ea typeface="OPPOSans H"/>
                <a:cs typeface="OPPOSans H"/>
              </a:rPr>
              <a:t>05</a:t>
            </a:r>
            <a:endParaRPr kumimoji="1" lang="zh-CN" altLang="en-US" dirty="0"/>
          </a:p>
        </p:txBody>
      </p:sp>
      <p:sp>
        <p:nvSpPr>
          <p:cNvPr id="11" name="标题 1"/>
          <p:cNvSpPr txBox="1"/>
          <p:nvPr/>
        </p:nvSpPr>
        <p:spPr>
          <a:xfrm>
            <a:off x="2046239" y="3373404"/>
            <a:ext cx="8099523" cy="2417791"/>
          </a:xfrm>
          <a:prstGeom prst="rect">
            <a:avLst/>
          </a:prstGeom>
          <a:noFill/>
          <a:ln>
            <a:noFill/>
          </a:ln>
        </p:spPr>
        <p:txBody>
          <a:bodyPr vert="horz" wrap="square" lIns="0" tIns="0" rIns="0" bIns="0" rtlCol="0" anchor="t"/>
          <a:lstStyle/>
          <a:p>
            <a:pPr algn="ctr"/>
            <a:r>
              <a:rPr kumimoji="1" lang="en-US" altLang="zh-CN" sz="5400">
                <a:ln w="12700">
                  <a:noFill/>
                </a:ln>
                <a:solidFill>
                  <a:srgbClr val="404040">
                    <a:alpha val="100000"/>
                  </a:srgbClr>
                </a:solidFill>
                <a:latin typeface="OPPOSans H"/>
                <a:ea typeface="OPPOSans H"/>
                <a:cs typeface="OPPOSans H"/>
              </a:rPr>
              <a:t>成员分工与贡献</a:t>
            </a:r>
            <a:endParaRPr kumimoji="1"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25915" y="5589009"/>
            <a:ext cx="7347132" cy="1268991"/>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alpha val="45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rot="10800000">
            <a:off x="9763022" y="0"/>
            <a:ext cx="2428978" cy="2428332"/>
          </a:xfrm>
          <a:custGeom>
            <a:avLst/>
            <a:gdLst>
              <a:gd name="connsiteX0" fmla="*/ 627956 w 2428978"/>
              <a:gd name="connsiteY0" fmla="*/ 14015 h 2428332"/>
              <a:gd name="connsiteX1" fmla="*/ 624452 w 2428978"/>
              <a:gd name="connsiteY1" fmla="*/ 10511 h 2428332"/>
              <a:gd name="connsiteX2" fmla="*/ 627956 w 2428978"/>
              <a:gd name="connsiteY2" fmla="*/ 7007 h 2428332"/>
              <a:gd name="connsiteX3" fmla="*/ 631460 w 2428978"/>
              <a:gd name="connsiteY3" fmla="*/ 10511 h 2428332"/>
              <a:gd name="connsiteX4" fmla="*/ 627956 w 2428978"/>
              <a:gd name="connsiteY4" fmla="*/ 14015 h 2428332"/>
              <a:gd name="connsiteX5" fmla="*/ 32288 w 2428978"/>
              <a:gd name="connsiteY5" fmla="*/ 21023 h 2428332"/>
              <a:gd name="connsiteX6" fmla="*/ 21776 w 2428978"/>
              <a:gd name="connsiteY6" fmla="*/ 10511 h 2428332"/>
              <a:gd name="connsiteX7" fmla="*/ 32288 w 2428978"/>
              <a:gd name="connsiteY7" fmla="*/ 0 h 2428332"/>
              <a:gd name="connsiteX8" fmla="*/ 42800 w 2428978"/>
              <a:gd name="connsiteY8" fmla="*/ 10511 h 2428332"/>
              <a:gd name="connsiteX9" fmla="*/ 32288 w 2428978"/>
              <a:gd name="connsiteY9" fmla="*/ 21023 h 2428332"/>
              <a:gd name="connsiteX10" fmla="*/ 1223625 w 2428978"/>
              <a:gd name="connsiteY10" fmla="*/ 613186 h 2428332"/>
              <a:gd name="connsiteX11" fmla="*/ 1216617 w 2428978"/>
              <a:gd name="connsiteY11" fmla="*/ 606178 h 2428332"/>
              <a:gd name="connsiteX12" fmla="*/ 1223625 w 2428978"/>
              <a:gd name="connsiteY12" fmla="*/ 599170 h 2428332"/>
              <a:gd name="connsiteX13" fmla="*/ 1230633 w 2428978"/>
              <a:gd name="connsiteY13" fmla="*/ 606178 h 2428332"/>
              <a:gd name="connsiteX14" fmla="*/ 1223625 w 2428978"/>
              <a:gd name="connsiteY14" fmla="*/ 613186 h 2428332"/>
              <a:gd name="connsiteX15" fmla="*/ 627957 w 2428978"/>
              <a:gd name="connsiteY15" fmla="*/ 630707 h 2428332"/>
              <a:gd name="connsiteX16" fmla="*/ 599925 w 2428978"/>
              <a:gd name="connsiteY16" fmla="*/ 604426 h 2428332"/>
              <a:gd name="connsiteX17" fmla="*/ 627957 w 2428978"/>
              <a:gd name="connsiteY17" fmla="*/ 578146 h 2428332"/>
              <a:gd name="connsiteX18" fmla="*/ 655989 w 2428978"/>
              <a:gd name="connsiteY18" fmla="*/ 604426 h 2428332"/>
              <a:gd name="connsiteX19" fmla="*/ 627957 w 2428978"/>
              <a:gd name="connsiteY19" fmla="*/ 630707 h 2428332"/>
              <a:gd name="connsiteX20" fmla="*/ 32288 w 2428978"/>
              <a:gd name="connsiteY20" fmla="*/ 648225 h 2428332"/>
              <a:gd name="connsiteX21" fmla="*/ 2556 w 2428978"/>
              <a:gd name="connsiteY21" fmla="*/ 635397 h 2428332"/>
              <a:gd name="connsiteX22" fmla="*/ 0 w 2428978"/>
              <a:gd name="connsiteY22" fmla="*/ 628968 h 2428332"/>
              <a:gd name="connsiteX23" fmla="*/ 0 w 2428978"/>
              <a:gd name="connsiteY23" fmla="*/ 579882 h 2428332"/>
              <a:gd name="connsiteX24" fmla="*/ 2556 w 2428978"/>
              <a:gd name="connsiteY24" fmla="*/ 573454 h 2428332"/>
              <a:gd name="connsiteX25" fmla="*/ 32288 w 2428978"/>
              <a:gd name="connsiteY25" fmla="*/ 560625 h 2428332"/>
              <a:gd name="connsiteX26" fmla="*/ 74335 w 2428978"/>
              <a:gd name="connsiteY26" fmla="*/ 604426 h 2428332"/>
              <a:gd name="connsiteX27" fmla="*/ 32288 w 2428978"/>
              <a:gd name="connsiteY27" fmla="*/ 648225 h 2428332"/>
              <a:gd name="connsiteX28" fmla="*/ 1819293 w 2428978"/>
              <a:gd name="connsiteY28" fmla="*/ 1208864 h 2428332"/>
              <a:gd name="connsiteX29" fmla="*/ 1812285 w 2428978"/>
              <a:gd name="connsiteY29" fmla="*/ 1201856 h 2428332"/>
              <a:gd name="connsiteX30" fmla="*/ 1819293 w 2428978"/>
              <a:gd name="connsiteY30" fmla="*/ 1194848 h 2428332"/>
              <a:gd name="connsiteX31" fmla="*/ 1826301 w 2428978"/>
              <a:gd name="connsiteY31" fmla="*/ 1201856 h 2428332"/>
              <a:gd name="connsiteX32" fmla="*/ 1819293 w 2428978"/>
              <a:gd name="connsiteY32" fmla="*/ 1208864 h 2428332"/>
              <a:gd name="connsiteX33" fmla="*/ 1223626 w 2428978"/>
              <a:gd name="connsiteY33" fmla="*/ 1233393 h 2428332"/>
              <a:gd name="connsiteX34" fmla="*/ 1192089 w 2428978"/>
              <a:gd name="connsiteY34" fmla="*/ 1201856 h 2428332"/>
              <a:gd name="connsiteX35" fmla="*/ 1223626 w 2428978"/>
              <a:gd name="connsiteY35" fmla="*/ 1170319 h 2428332"/>
              <a:gd name="connsiteX36" fmla="*/ 1255161 w 2428978"/>
              <a:gd name="connsiteY36" fmla="*/ 1201856 h 2428332"/>
              <a:gd name="connsiteX37" fmla="*/ 1223626 w 2428978"/>
              <a:gd name="connsiteY37" fmla="*/ 1233393 h 2428332"/>
              <a:gd name="connsiteX38" fmla="*/ 627956 w 2428978"/>
              <a:gd name="connsiteY38" fmla="*/ 1254416 h 2428332"/>
              <a:gd name="connsiteX39" fmla="*/ 571893 w 2428978"/>
              <a:gd name="connsiteY39" fmla="*/ 1200104 h 2428332"/>
              <a:gd name="connsiteX40" fmla="*/ 627956 w 2428978"/>
              <a:gd name="connsiteY40" fmla="*/ 1145792 h 2428332"/>
              <a:gd name="connsiteX41" fmla="*/ 684019 w 2428978"/>
              <a:gd name="connsiteY41" fmla="*/ 1200104 h 2428332"/>
              <a:gd name="connsiteX42" fmla="*/ 627956 w 2428978"/>
              <a:gd name="connsiteY42" fmla="*/ 1254416 h 2428332"/>
              <a:gd name="connsiteX43" fmla="*/ 32288 w 2428978"/>
              <a:gd name="connsiteY43" fmla="*/ 1275441 h 2428332"/>
              <a:gd name="connsiteX44" fmla="*/ 3646 w 2428978"/>
              <a:gd name="connsiteY44" fmla="*/ 1269658 h 2428332"/>
              <a:gd name="connsiteX45" fmla="*/ 0 w 2428978"/>
              <a:gd name="connsiteY45" fmla="*/ 1267200 h 2428332"/>
              <a:gd name="connsiteX46" fmla="*/ 0 w 2428978"/>
              <a:gd name="connsiteY46" fmla="*/ 1136513 h 2428332"/>
              <a:gd name="connsiteX47" fmla="*/ 3646 w 2428978"/>
              <a:gd name="connsiteY47" fmla="*/ 1134055 h 2428332"/>
              <a:gd name="connsiteX48" fmla="*/ 32288 w 2428978"/>
              <a:gd name="connsiteY48" fmla="*/ 1128272 h 2428332"/>
              <a:gd name="connsiteX49" fmla="*/ 105871 w 2428978"/>
              <a:gd name="connsiteY49" fmla="*/ 1201856 h 2428332"/>
              <a:gd name="connsiteX50" fmla="*/ 32288 w 2428978"/>
              <a:gd name="connsiteY50" fmla="*/ 1275441 h 2428332"/>
              <a:gd name="connsiteX51" fmla="*/ 2414961 w 2428978"/>
              <a:gd name="connsiteY51" fmla="*/ 1801032 h 2428332"/>
              <a:gd name="connsiteX52" fmla="*/ 2411457 w 2428978"/>
              <a:gd name="connsiteY52" fmla="*/ 1797529 h 2428332"/>
              <a:gd name="connsiteX53" fmla="*/ 2414961 w 2428978"/>
              <a:gd name="connsiteY53" fmla="*/ 1794025 h 2428332"/>
              <a:gd name="connsiteX54" fmla="*/ 2418465 w 2428978"/>
              <a:gd name="connsiteY54" fmla="*/ 1797529 h 2428332"/>
              <a:gd name="connsiteX55" fmla="*/ 2414961 w 2428978"/>
              <a:gd name="connsiteY55" fmla="*/ 1801032 h 2428332"/>
              <a:gd name="connsiteX56" fmla="*/ 1817541 w 2428978"/>
              <a:gd name="connsiteY56" fmla="*/ 1822057 h 2428332"/>
              <a:gd name="connsiteX57" fmla="*/ 1791261 w 2428978"/>
              <a:gd name="connsiteY57" fmla="*/ 1795777 h 2428332"/>
              <a:gd name="connsiteX58" fmla="*/ 1817541 w 2428978"/>
              <a:gd name="connsiteY58" fmla="*/ 1769497 h 2428332"/>
              <a:gd name="connsiteX59" fmla="*/ 1843821 w 2428978"/>
              <a:gd name="connsiteY59" fmla="*/ 1795777 h 2428332"/>
              <a:gd name="connsiteX60" fmla="*/ 1817541 w 2428978"/>
              <a:gd name="connsiteY60" fmla="*/ 1822057 h 2428332"/>
              <a:gd name="connsiteX61" fmla="*/ 1221873 w 2428978"/>
              <a:gd name="connsiteY61" fmla="*/ 1850088 h 2428332"/>
              <a:gd name="connsiteX62" fmla="*/ 1167561 w 2428978"/>
              <a:gd name="connsiteY62" fmla="*/ 1795777 h 2428332"/>
              <a:gd name="connsiteX63" fmla="*/ 1221873 w 2428978"/>
              <a:gd name="connsiteY63" fmla="*/ 1741467 h 2428332"/>
              <a:gd name="connsiteX64" fmla="*/ 1276183 w 2428978"/>
              <a:gd name="connsiteY64" fmla="*/ 1795777 h 2428332"/>
              <a:gd name="connsiteX65" fmla="*/ 1221873 w 2428978"/>
              <a:gd name="connsiteY65" fmla="*/ 1850088 h 2428332"/>
              <a:gd name="connsiteX66" fmla="*/ 627957 w 2428978"/>
              <a:gd name="connsiteY66" fmla="*/ 1878119 h 2428332"/>
              <a:gd name="connsiteX67" fmla="*/ 547366 w 2428978"/>
              <a:gd name="connsiteY67" fmla="*/ 1797529 h 2428332"/>
              <a:gd name="connsiteX68" fmla="*/ 627957 w 2428978"/>
              <a:gd name="connsiteY68" fmla="*/ 1716940 h 2428332"/>
              <a:gd name="connsiteX69" fmla="*/ 708548 w 2428978"/>
              <a:gd name="connsiteY69" fmla="*/ 1797529 h 2428332"/>
              <a:gd name="connsiteX70" fmla="*/ 627957 w 2428978"/>
              <a:gd name="connsiteY70" fmla="*/ 1878119 h 2428332"/>
              <a:gd name="connsiteX71" fmla="*/ 32288 w 2428978"/>
              <a:gd name="connsiteY71" fmla="*/ 1899142 h 2428332"/>
              <a:gd name="connsiteX72" fmla="*/ 0 w 2428978"/>
              <a:gd name="connsiteY72" fmla="*/ 1892623 h 2428332"/>
              <a:gd name="connsiteX73" fmla="*/ 0 w 2428978"/>
              <a:gd name="connsiteY73" fmla="*/ 1702436 h 2428332"/>
              <a:gd name="connsiteX74" fmla="*/ 32288 w 2428978"/>
              <a:gd name="connsiteY74" fmla="*/ 1695917 h 2428332"/>
              <a:gd name="connsiteX75" fmla="*/ 133902 w 2428978"/>
              <a:gd name="connsiteY75" fmla="*/ 1797530 h 2428332"/>
              <a:gd name="connsiteX76" fmla="*/ 32288 w 2428978"/>
              <a:gd name="connsiteY76" fmla="*/ 1899142 h 2428332"/>
              <a:gd name="connsiteX77" fmla="*/ 2414961 w 2428978"/>
              <a:gd name="connsiteY77" fmla="*/ 2407201 h 2428332"/>
              <a:gd name="connsiteX78" fmla="*/ 2400945 w 2428978"/>
              <a:gd name="connsiteY78" fmla="*/ 2393185 h 2428332"/>
              <a:gd name="connsiteX79" fmla="*/ 2414961 w 2428978"/>
              <a:gd name="connsiteY79" fmla="*/ 2379169 h 2428332"/>
              <a:gd name="connsiteX80" fmla="*/ 2428978 w 2428978"/>
              <a:gd name="connsiteY80" fmla="*/ 2393185 h 2428332"/>
              <a:gd name="connsiteX81" fmla="*/ 2414961 w 2428978"/>
              <a:gd name="connsiteY81" fmla="*/ 2407201 h 2428332"/>
              <a:gd name="connsiteX82" fmla="*/ 154383 w 2428978"/>
              <a:gd name="connsiteY82" fmla="*/ 2428332 h 2428332"/>
              <a:gd name="connsiteX83" fmla="*/ 0 w 2428978"/>
              <a:gd name="connsiteY83" fmla="*/ 2428332 h 2428332"/>
              <a:gd name="connsiteX84" fmla="*/ 0 w 2428978"/>
              <a:gd name="connsiteY84" fmla="*/ 2269972 h 2428332"/>
              <a:gd name="connsiteX85" fmla="*/ 32288 w 2428978"/>
              <a:gd name="connsiteY85" fmla="*/ 2263542 h 2428332"/>
              <a:gd name="connsiteX86" fmla="*/ 161934 w 2428978"/>
              <a:gd name="connsiteY86" fmla="*/ 2391434 h 2428332"/>
              <a:gd name="connsiteX87" fmla="*/ 722474 w 2428978"/>
              <a:gd name="connsiteY87" fmla="*/ 2428332 h 2428332"/>
              <a:gd name="connsiteX88" fmla="*/ 533438 w 2428978"/>
              <a:gd name="connsiteY88" fmla="*/ 2428332 h 2428332"/>
              <a:gd name="connsiteX89" fmla="*/ 526342 w 2428978"/>
              <a:gd name="connsiteY89" fmla="*/ 2393185 h 2428332"/>
              <a:gd name="connsiteX90" fmla="*/ 627956 w 2428978"/>
              <a:gd name="connsiteY90" fmla="*/ 2291572 h 2428332"/>
              <a:gd name="connsiteX91" fmla="*/ 729570 w 2428978"/>
              <a:gd name="connsiteY91" fmla="*/ 2393185 h 2428332"/>
              <a:gd name="connsiteX92" fmla="*/ 1287041 w 2428978"/>
              <a:gd name="connsiteY92" fmla="*/ 2428332 h 2428332"/>
              <a:gd name="connsiteX93" fmla="*/ 1160210 w 2428978"/>
              <a:gd name="connsiteY93" fmla="*/ 2428332 h 2428332"/>
              <a:gd name="connsiteX94" fmla="*/ 1155825 w 2428978"/>
              <a:gd name="connsiteY94" fmla="*/ 2421828 h 2428332"/>
              <a:gd name="connsiteX95" fmla="*/ 1150042 w 2428978"/>
              <a:gd name="connsiteY95" fmla="*/ 2393186 h 2428332"/>
              <a:gd name="connsiteX96" fmla="*/ 1223626 w 2428978"/>
              <a:gd name="connsiteY96" fmla="*/ 2319604 h 2428332"/>
              <a:gd name="connsiteX97" fmla="*/ 1297208 w 2428978"/>
              <a:gd name="connsiteY97" fmla="*/ 2393186 h 2428332"/>
              <a:gd name="connsiteX98" fmla="*/ 1291426 w 2428978"/>
              <a:gd name="connsiteY98" fmla="*/ 2421828 h 2428332"/>
              <a:gd name="connsiteX99" fmla="*/ 1834201 w 2428978"/>
              <a:gd name="connsiteY99" fmla="*/ 2428332 h 2428332"/>
              <a:gd name="connsiteX100" fmla="*/ 1800879 w 2428978"/>
              <a:gd name="connsiteY100" fmla="*/ 2428332 h 2428332"/>
              <a:gd name="connsiteX101" fmla="*/ 1786569 w 2428978"/>
              <a:gd name="connsiteY101" fmla="*/ 2422404 h 2428332"/>
              <a:gd name="connsiteX102" fmla="*/ 1773741 w 2428978"/>
              <a:gd name="connsiteY102" fmla="*/ 2391433 h 2428332"/>
              <a:gd name="connsiteX103" fmla="*/ 1817540 w 2428978"/>
              <a:gd name="connsiteY103" fmla="*/ 2347634 h 2428332"/>
              <a:gd name="connsiteX104" fmla="*/ 1861339 w 2428978"/>
              <a:gd name="connsiteY104" fmla="*/ 2391433 h 2428332"/>
              <a:gd name="connsiteX105" fmla="*/ 1848511 w 2428978"/>
              <a:gd name="connsiteY105" fmla="*/ 2422404 h 2428332"/>
            </a:gdLst>
            <a:ahLst/>
            <a:cxnLst/>
            <a:rect l="l" t="t" r="r" b="b"/>
            <a:pathLst>
              <a:path w="2428978" h="2428332">
                <a:moveTo>
                  <a:pt x="627956" y="14015"/>
                </a:moveTo>
                <a:cubicBezTo>
                  <a:pt x="626021" y="14015"/>
                  <a:pt x="624452" y="12446"/>
                  <a:pt x="624452" y="10511"/>
                </a:cubicBezTo>
                <a:cubicBezTo>
                  <a:pt x="624452" y="8576"/>
                  <a:pt x="626021" y="7007"/>
                  <a:pt x="627956" y="7007"/>
                </a:cubicBezTo>
                <a:cubicBezTo>
                  <a:pt x="629891" y="7007"/>
                  <a:pt x="631460" y="8576"/>
                  <a:pt x="631460" y="10511"/>
                </a:cubicBezTo>
                <a:cubicBezTo>
                  <a:pt x="631460" y="12446"/>
                  <a:pt x="629891" y="14015"/>
                  <a:pt x="627956" y="14015"/>
                </a:cubicBezTo>
                <a:close/>
                <a:moveTo>
                  <a:pt x="32288" y="21023"/>
                </a:moveTo>
                <a:cubicBezTo>
                  <a:pt x="26482" y="21023"/>
                  <a:pt x="21776" y="16317"/>
                  <a:pt x="21776" y="10511"/>
                </a:cubicBezTo>
                <a:cubicBezTo>
                  <a:pt x="21776" y="4705"/>
                  <a:pt x="26482" y="0"/>
                  <a:pt x="32288" y="0"/>
                </a:cubicBezTo>
                <a:cubicBezTo>
                  <a:pt x="38094" y="0"/>
                  <a:pt x="42800" y="4705"/>
                  <a:pt x="42800" y="10511"/>
                </a:cubicBezTo>
                <a:cubicBezTo>
                  <a:pt x="42800" y="16317"/>
                  <a:pt x="38094" y="21023"/>
                  <a:pt x="32288" y="21023"/>
                </a:cubicBezTo>
                <a:close/>
                <a:moveTo>
                  <a:pt x="1223625" y="613186"/>
                </a:moveTo>
                <a:cubicBezTo>
                  <a:pt x="1219754" y="613186"/>
                  <a:pt x="1216617" y="610048"/>
                  <a:pt x="1216617" y="606178"/>
                </a:cubicBezTo>
                <a:cubicBezTo>
                  <a:pt x="1216617" y="602308"/>
                  <a:pt x="1219754" y="599170"/>
                  <a:pt x="1223625" y="599170"/>
                </a:cubicBezTo>
                <a:cubicBezTo>
                  <a:pt x="1227495" y="599170"/>
                  <a:pt x="1230633" y="602308"/>
                  <a:pt x="1230633" y="606178"/>
                </a:cubicBezTo>
                <a:cubicBezTo>
                  <a:pt x="1230633" y="610048"/>
                  <a:pt x="1227495" y="613186"/>
                  <a:pt x="1223625" y="613186"/>
                </a:cubicBezTo>
                <a:close/>
                <a:moveTo>
                  <a:pt x="627957" y="630707"/>
                </a:moveTo>
                <a:cubicBezTo>
                  <a:pt x="612475" y="630707"/>
                  <a:pt x="599925" y="618941"/>
                  <a:pt x="599925" y="604426"/>
                </a:cubicBezTo>
                <a:cubicBezTo>
                  <a:pt x="599925" y="589912"/>
                  <a:pt x="612475" y="578146"/>
                  <a:pt x="627957" y="578146"/>
                </a:cubicBezTo>
                <a:cubicBezTo>
                  <a:pt x="643439" y="578146"/>
                  <a:pt x="655989" y="589912"/>
                  <a:pt x="655989" y="604426"/>
                </a:cubicBezTo>
                <a:cubicBezTo>
                  <a:pt x="655989" y="618941"/>
                  <a:pt x="643439" y="630707"/>
                  <a:pt x="627957" y="630707"/>
                </a:cubicBezTo>
                <a:close/>
                <a:moveTo>
                  <a:pt x="32288" y="648225"/>
                </a:moveTo>
                <a:cubicBezTo>
                  <a:pt x="20677" y="648225"/>
                  <a:pt x="10165" y="643323"/>
                  <a:pt x="2556" y="635397"/>
                </a:cubicBezTo>
                <a:lnTo>
                  <a:pt x="0" y="628968"/>
                </a:lnTo>
                <a:lnTo>
                  <a:pt x="0" y="579882"/>
                </a:lnTo>
                <a:lnTo>
                  <a:pt x="2556" y="573454"/>
                </a:lnTo>
                <a:cubicBezTo>
                  <a:pt x="10165" y="565527"/>
                  <a:pt x="20677" y="560625"/>
                  <a:pt x="32288" y="560625"/>
                </a:cubicBezTo>
                <a:cubicBezTo>
                  <a:pt x="55510" y="560625"/>
                  <a:pt x="74335" y="580235"/>
                  <a:pt x="74335" y="604426"/>
                </a:cubicBezTo>
                <a:cubicBezTo>
                  <a:pt x="74335" y="628616"/>
                  <a:pt x="55510" y="648225"/>
                  <a:pt x="32288" y="648225"/>
                </a:cubicBezTo>
                <a:close/>
                <a:moveTo>
                  <a:pt x="1819293" y="1208864"/>
                </a:moveTo>
                <a:cubicBezTo>
                  <a:pt x="1815423" y="1208864"/>
                  <a:pt x="1812285" y="1205726"/>
                  <a:pt x="1812285" y="1201856"/>
                </a:cubicBezTo>
                <a:cubicBezTo>
                  <a:pt x="1812285" y="1197986"/>
                  <a:pt x="1815423" y="1194848"/>
                  <a:pt x="1819293" y="1194848"/>
                </a:cubicBezTo>
                <a:cubicBezTo>
                  <a:pt x="1823163" y="1194848"/>
                  <a:pt x="1826301" y="1197986"/>
                  <a:pt x="1826301" y="1201856"/>
                </a:cubicBezTo>
                <a:cubicBezTo>
                  <a:pt x="1826301" y="1205726"/>
                  <a:pt x="1823163" y="1208864"/>
                  <a:pt x="1819293" y="1208864"/>
                </a:cubicBezTo>
                <a:close/>
                <a:moveTo>
                  <a:pt x="1223626" y="1233393"/>
                </a:moveTo>
                <a:cubicBezTo>
                  <a:pt x="1206209" y="1233393"/>
                  <a:pt x="1192089" y="1219273"/>
                  <a:pt x="1192089" y="1201856"/>
                </a:cubicBezTo>
                <a:cubicBezTo>
                  <a:pt x="1192089" y="1184438"/>
                  <a:pt x="1206209" y="1170319"/>
                  <a:pt x="1223626" y="1170319"/>
                </a:cubicBezTo>
                <a:cubicBezTo>
                  <a:pt x="1241042" y="1170319"/>
                  <a:pt x="1255161" y="1184438"/>
                  <a:pt x="1255161" y="1201856"/>
                </a:cubicBezTo>
                <a:cubicBezTo>
                  <a:pt x="1255161" y="1219273"/>
                  <a:pt x="1241042" y="1233393"/>
                  <a:pt x="1223626" y="1233393"/>
                </a:cubicBezTo>
                <a:close/>
                <a:moveTo>
                  <a:pt x="627956" y="1254416"/>
                </a:moveTo>
                <a:cubicBezTo>
                  <a:pt x="596993" y="1254416"/>
                  <a:pt x="571893" y="1230100"/>
                  <a:pt x="571893" y="1200104"/>
                </a:cubicBezTo>
                <a:cubicBezTo>
                  <a:pt x="571893" y="1170109"/>
                  <a:pt x="596993" y="1145792"/>
                  <a:pt x="627956" y="1145792"/>
                </a:cubicBezTo>
                <a:cubicBezTo>
                  <a:pt x="658919" y="1145792"/>
                  <a:pt x="684019" y="1170109"/>
                  <a:pt x="684019" y="1200104"/>
                </a:cubicBezTo>
                <a:cubicBezTo>
                  <a:pt x="684019" y="1230100"/>
                  <a:pt x="658919" y="1254416"/>
                  <a:pt x="627956" y="1254416"/>
                </a:cubicBezTo>
                <a:close/>
                <a:moveTo>
                  <a:pt x="32288" y="1275441"/>
                </a:moveTo>
                <a:cubicBezTo>
                  <a:pt x="22128" y="1275441"/>
                  <a:pt x="12449" y="1273382"/>
                  <a:pt x="3646" y="1269658"/>
                </a:cubicBezTo>
                <a:lnTo>
                  <a:pt x="0" y="1267200"/>
                </a:lnTo>
                <a:lnTo>
                  <a:pt x="0" y="1136513"/>
                </a:lnTo>
                <a:lnTo>
                  <a:pt x="3646" y="1134055"/>
                </a:lnTo>
                <a:cubicBezTo>
                  <a:pt x="12449" y="1130331"/>
                  <a:pt x="22128" y="1128272"/>
                  <a:pt x="32288" y="1128272"/>
                </a:cubicBezTo>
                <a:cubicBezTo>
                  <a:pt x="72927" y="1128272"/>
                  <a:pt x="105871" y="1161217"/>
                  <a:pt x="105871" y="1201856"/>
                </a:cubicBezTo>
                <a:cubicBezTo>
                  <a:pt x="105871" y="1242496"/>
                  <a:pt x="72927" y="1275441"/>
                  <a:pt x="32288" y="1275441"/>
                </a:cubicBezTo>
                <a:close/>
                <a:moveTo>
                  <a:pt x="2414961" y="1801032"/>
                </a:moveTo>
                <a:cubicBezTo>
                  <a:pt x="2413026" y="1801032"/>
                  <a:pt x="2411457" y="1799464"/>
                  <a:pt x="2411457" y="1797529"/>
                </a:cubicBezTo>
                <a:cubicBezTo>
                  <a:pt x="2411457" y="1795594"/>
                  <a:pt x="2413026" y="1794025"/>
                  <a:pt x="2414961" y="1794025"/>
                </a:cubicBezTo>
                <a:cubicBezTo>
                  <a:pt x="2416896" y="1794025"/>
                  <a:pt x="2418465" y="1795594"/>
                  <a:pt x="2418465" y="1797529"/>
                </a:cubicBezTo>
                <a:cubicBezTo>
                  <a:pt x="2418465" y="1799464"/>
                  <a:pt x="2416896" y="1801032"/>
                  <a:pt x="2414961" y="1801032"/>
                </a:cubicBezTo>
                <a:close/>
                <a:moveTo>
                  <a:pt x="1817541" y="1822057"/>
                </a:moveTo>
                <a:cubicBezTo>
                  <a:pt x="1803027" y="1822057"/>
                  <a:pt x="1791261" y="1810290"/>
                  <a:pt x="1791261" y="1795777"/>
                </a:cubicBezTo>
                <a:cubicBezTo>
                  <a:pt x="1791261" y="1781263"/>
                  <a:pt x="1803027" y="1769497"/>
                  <a:pt x="1817541" y="1769497"/>
                </a:cubicBezTo>
                <a:cubicBezTo>
                  <a:pt x="1832055" y="1769497"/>
                  <a:pt x="1843821" y="1781263"/>
                  <a:pt x="1843821" y="1795777"/>
                </a:cubicBezTo>
                <a:cubicBezTo>
                  <a:pt x="1843821" y="1810290"/>
                  <a:pt x="1832055" y="1822057"/>
                  <a:pt x="1817541" y="1822057"/>
                </a:cubicBezTo>
                <a:close/>
                <a:moveTo>
                  <a:pt x="1221873" y="1850088"/>
                </a:moveTo>
                <a:cubicBezTo>
                  <a:pt x="1191878" y="1850088"/>
                  <a:pt x="1167561" y="1825772"/>
                  <a:pt x="1167561" y="1795777"/>
                </a:cubicBezTo>
                <a:cubicBezTo>
                  <a:pt x="1167561" y="1765783"/>
                  <a:pt x="1191878" y="1741467"/>
                  <a:pt x="1221873" y="1741467"/>
                </a:cubicBezTo>
                <a:cubicBezTo>
                  <a:pt x="1251868" y="1741467"/>
                  <a:pt x="1276183" y="1765783"/>
                  <a:pt x="1276183" y="1795777"/>
                </a:cubicBezTo>
                <a:cubicBezTo>
                  <a:pt x="1276183" y="1825772"/>
                  <a:pt x="1251868" y="1850088"/>
                  <a:pt x="1221873" y="1850088"/>
                </a:cubicBezTo>
                <a:close/>
                <a:moveTo>
                  <a:pt x="627957" y="1878119"/>
                </a:moveTo>
                <a:cubicBezTo>
                  <a:pt x="583448" y="1878119"/>
                  <a:pt x="547366" y="1842037"/>
                  <a:pt x="547366" y="1797529"/>
                </a:cubicBezTo>
                <a:cubicBezTo>
                  <a:pt x="547366" y="1753021"/>
                  <a:pt x="583448" y="1716940"/>
                  <a:pt x="627957" y="1716940"/>
                </a:cubicBezTo>
                <a:cubicBezTo>
                  <a:pt x="672466" y="1716940"/>
                  <a:pt x="708548" y="1753021"/>
                  <a:pt x="708548" y="1797529"/>
                </a:cubicBezTo>
                <a:cubicBezTo>
                  <a:pt x="708548" y="1842037"/>
                  <a:pt x="672466" y="1878119"/>
                  <a:pt x="627957" y="1878119"/>
                </a:cubicBezTo>
                <a:close/>
                <a:moveTo>
                  <a:pt x="32288" y="1899142"/>
                </a:moveTo>
                <a:lnTo>
                  <a:pt x="0" y="1892623"/>
                </a:lnTo>
                <a:lnTo>
                  <a:pt x="0" y="1702436"/>
                </a:lnTo>
                <a:lnTo>
                  <a:pt x="32288" y="1695917"/>
                </a:lnTo>
                <a:cubicBezTo>
                  <a:pt x="88408" y="1695917"/>
                  <a:pt x="133902" y="1741411"/>
                  <a:pt x="133902" y="1797530"/>
                </a:cubicBezTo>
                <a:cubicBezTo>
                  <a:pt x="133902" y="1853649"/>
                  <a:pt x="88408" y="1899142"/>
                  <a:pt x="32288" y="1899142"/>
                </a:cubicBezTo>
                <a:close/>
                <a:moveTo>
                  <a:pt x="2414961" y="2407201"/>
                </a:moveTo>
                <a:cubicBezTo>
                  <a:pt x="2407220" y="2407201"/>
                  <a:pt x="2400945" y="2400926"/>
                  <a:pt x="2400945" y="2393185"/>
                </a:cubicBezTo>
                <a:cubicBezTo>
                  <a:pt x="2400945" y="2385444"/>
                  <a:pt x="2407220" y="2379169"/>
                  <a:pt x="2414961" y="2379169"/>
                </a:cubicBezTo>
                <a:cubicBezTo>
                  <a:pt x="2422703" y="2379169"/>
                  <a:pt x="2428978" y="2385444"/>
                  <a:pt x="2428978" y="2393185"/>
                </a:cubicBezTo>
                <a:cubicBezTo>
                  <a:pt x="2428978" y="2400926"/>
                  <a:pt x="2422703" y="2407201"/>
                  <a:pt x="2414961" y="2407201"/>
                </a:cubicBezTo>
                <a:close/>
                <a:moveTo>
                  <a:pt x="154383" y="2428332"/>
                </a:moveTo>
                <a:lnTo>
                  <a:pt x="0" y="2428332"/>
                </a:lnTo>
                <a:lnTo>
                  <a:pt x="0" y="2269972"/>
                </a:lnTo>
                <a:lnTo>
                  <a:pt x="32288" y="2263542"/>
                </a:lnTo>
                <a:cubicBezTo>
                  <a:pt x="103890" y="2263542"/>
                  <a:pt x="161934" y="2320801"/>
                  <a:pt x="161934" y="2391434"/>
                </a:cubicBezTo>
                <a:close/>
                <a:moveTo>
                  <a:pt x="722474" y="2428332"/>
                </a:moveTo>
                <a:lnTo>
                  <a:pt x="533438" y="2428332"/>
                </a:lnTo>
                <a:lnTo>
                  <a:pt x="526342" y="2393185"/>
                </a:lnTo>
                <a:cubicBezTo>
                  <a:pt x="526342" y="2337065"/>
                  <a:pt x="571836" y="2291572"/>
                  <a:pt x="627956" y="2291572"/>
                </a:cubicBezTo>
                <a:cubicBezTo>
                  <a:pt x="684076" y="2291572"/>
                  <a:pt x="729570" y="2337065"/>
                  <a:pt x="729570" y="2393185"/>
                </a:cubicBezTo>
                <a:close/>
                <a:moveTo>
                  <a:pt x="1287041" y="2428332"/>
                </a:moveTo>
                <a:lnTo>
                  <a:pt x="1160210" y="2428332"/>
                </a:lnTo>
                <a:lnTo>
                  <a:pt x="1155825" y="2421828"/>
                </a:lnTo>
                <a:cubicBezTo>
                  <a:pt x="1152101" y="2413025"/>
                  <a:pt x="1150042" y="2403346"/>
                  <a:pt x="1150042" y="2393186"/>
                </a:cubicBezTo>
                <a:cubicBezTo>
                  <a:pt x="1150042" y="2352547"/>
                  <a:pt x="1182987" y="2319604"/>
                  <a:pt x="1223626" y="2319604"/>
                </a:cubicBezTo>
                <a:cubicBezTo>
                  <a:pt x="1264265" y="2319604"/>
                  <a:pt x="1297208" y="2352547"/>
                  <a:pt x="1297208" y="2393186"/>
                </a:cubicBezTo>
                <a:cubicBezTo>
                  <a:pt x="1297208" y="2403346"/>
                  <a:pt x="1295149" y="2413025"/>
                  <a:pt x="1291426" y="2421828"/>
                </a:cubicBezTo>
                <a:close/>
                <a:moveTo>
                  <a:pt x="1834201" y="2428332"/>
                </a:moveTo>
                <a:lnTo>
                  <a:pt x="1800879" y="2428332"/>
                </a:lnTo>
                <a:lnTo>
                  <a:pt x="1786569" y="2422404"/>
                </a:lnTo>
                <a:cubicBezTo>
                  <a:pt x="1778643" y="2414478"/>
                  <a:pt x="1773741" y="2403528"/>
                  <a:pt x="1773741" y="2391433"/>
                </a:cubicBezTo>
                <a:cubicBezTo>
                  <a:pt x="1773741" y="2367243"/>
                  <a:pt x="1793350" y="2347634"/>
                  <a:pt x="1817540" y="2347634"/>
                </a:cubicBezTo>
                <a:cubicBezTo>
                  <a:pt x="1841730" y="2347634"/>
                  <a:pt x="1861339" y="2367243"/>
                  <a:pt x="1861339" y="2391433"/>
                </a:cubicBezTo>
                <a:cubicBezTo>
                  <a:pt x="1861339" y="2403528"/>
                  <a:pt x="1856437" y="2414478"/>
                  <a:pt x="1848511" y="2422404"/>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1233111" y="1683813"/>
            <a:ext cx="2360304" cy="94412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accent1"/>
          </a:solidFill>
          <a:ln w="12700" cap="sq">
            <a:noFill/>
            <a:miter/>
          </a:ln>
        </p:spPr>
        <p:txBody>
          <a:bodyPr vert="horz" wrap="square" lIns="527941" tIns="27940" rIns="472060" bIns="27940" rtlCol="0" anchor="ctr"/>
          <a:lstStyle/>
          <a:p>
            <a:pPr algn="ctr"/>
            <a:endParaRPr kumimoji="1" lang="zh-CN" altLang="en-US"/>
          </a:p>
        </p:txBody>
      </p:sp>
      <p:sp>
        <p:nvSpPr>
          <p:cNvPr id="6" name="标题 1"/>
          <p:cNvSpPr txBox="1"/>
          <p:nvPr/>
        </p:nvSpPr>
        <p:spPr>
          <a:xfrm>
            <a:off x="1858038" y="2760111"/>
            <a:ext cx="2360304" cy="94412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accent2"/>
          </a:solidFill>
          <a:ln w="12700" cap="sq">
            <a:noFill/>
            <a:miter/>
          </a:ln>
        </p:spPr>
        <p:txBody>
          <a:bodyPr vert="horz" wrap="square" lIns="527941" tIns="27940" rIns="472060" bIns="27940" rtlCol="0" anchor="ctr"/>
          <a:lstStyle/>
          <a:p>
            <a:pPr algn="ctr"/>
            <a:endParaRPr kumimoji="1" lang="zh-CN" altLang="en-US"/>
          </a:p>
        </p:txBody>
      </p:sp>
      <p:sp>
        <p:nvSpPr>
          <p:cNvPr id="7" name="标题 1"/>
          <p:cNvSpPr txBox="1"/>
          <p:nvPr/>
        </p:nvSpPr>
        <p:spPr>
          <a:xfrm>
            <a:off x="1233111" y="3836411"/>
            <a:ext cx="2360304" cy="94412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accent1"/>
          </a:solidFill>
          <a:ln w="12700" cap="sq">
            <a:noFill/>
            <a:miter/>
          </a:ln>
        </p:spPr>
        <p:txBody>
          <a:bodyPr vert="horz" wrap="square" lIns="527941" tIns="27940" rIns="472060" bIns="27940" rtlCol="0" anchor="ctr"/>
          <a:lstStyle/>
          <a:p>
            <a:pPr algn="ctr"/>
            <a:endParaRPr kumimoji="1" lang="zh-CN" altLang="en-US"/>
          </a:p>
        </p:txBody>
      </p:sp>
      <p:sp>
        <p:nvSpPr>
          <p:cNvPr id="8" name="标题 1"/>
          <p:cNvSpPr txBox="1"/>
          <p:nvPr/>
        </p:nvSpPr>
        <p:spPr>
          <a:xfrm>
            <a:off x="1858038" y="4935181"/>
            <a:ext cx="2360304" cy="94412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accent2"/>
          </a:solidFill>
          <a:ln w="12700" cap="sq">
            <a:noFill/>
            <a:miter/>
          </a:ln>
        </p:spPr>
        <p:txBody>
          <a:bodyPr vert="horz" wrap="square" lIns="527941" tIns="27940" rIns="472060" bIns="27940" rtlCol="0" anchor="ctr"/>
          <a:lstStyle/>
          <a:p>
            <a:pPr algn="ctr"/>
            <a:endParaRPr kumimoji="1" lang="zh-CN" altLang="en-US"/>
          </a:p>
        </p:txBody>
      </p:sp>
      <p:sp>
        <p:nvSpPr>
          <p:cNvPr id="9" name="标题 1"/>
          <p:cNvSpPr txBox="1"/>
          <p:nvPr/>
        </p:nvSpPr>
        <p:spPr>
          <a:xfrm>
            <a:off x="4165002" y="1948561"/>
            <a:ext cx="414624" cy="414624"/>
          </a:xfrm>
          <a:custGeom>
            <a:avLst/>
            <a:gdLst/>
            <a:ahLst/>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12700" cap="sq">
            <a:noFill/>
            <a:miter/>
          </a:ln>
        </p:spPr>
        <p:txBody>
          <a:bodyPr vert="horz" wrap="square" lIns="527941" tIns="27940" rIns="472060" bIns="27940" rtlCol="0" anchor="ctr"/>
          <a:lstStyle/>
          <a:p>
            <a:pPr algn="ctr"/>
            <a:endParaRPr kumimoji="1" lang="zh-CN" altLang="en-US"/>
          </a:p>
        </p:txBody>
      </p:sp>
      <p:sp>
        <p:nvSpPr>
          <p:cNvPr id="10" name="标题 1"/>
          <p:cNvSpPr txBox="1"/>
          <p:nvPr/>
        </p:nvSpPr>
        <p:spPr>
          <a:xfrm>
            <a:off x="4789929" y="3073373"/>
            <a:ext cx="414624" cy="414624"/>
          </a:xfrm>
          <a:custGeom>
            <a:avLst/>
            <a:gdLst/>
            <a:ahLst/>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12700" cap="sq">
            <a:noFill/>
            <a:miter/>
          </a:ln>
        </p:spPr>
        <p:txBody>
          <a:bodyPr vert="horz" wrap="square" lIns="527941" tIns="27940" rIns="472060" bIns="27940" rtlCol="0" anchor="ctr"/>
          <a:lstStyle/>
          <a:p>
            <a:pPr algn="ctr"/>
            <a:endParaRPr kumimoji="1" lang="zh-CN" altLang="en-US"/>
          </a:p>
        </p:txBody>
      </p:sp>
      <p:sp>
        <p:nvSpPr>
          <p:cNvPr id="11" name="标题 1"/>
          <p:cNvSpPr txBox="1"/>
          <p:nvPr/>
        </p:nvSpPr>
        <p:spPr>
          <a:xfrm>
            <a:off x="4165002" y="4095878"/>
            <a:ext cx="414624" cy="414624"/>
          </a:xfrm>
          <a:custGeom>
            <a:avLst/>
            <a:gdLst/>
            <a:ahLst/>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12700" cap="sq">
            <a:noFill/>
            <a:miter/>
          </a:ln>
        </p:spPr>
        <p:txBody>
          <a:bodyPr vert="horz" wrap="square" lIns="527941" tIns="27940" rIns="472060" bIns="27940" rtlCol="0" anchor="ctr"/>
          <a:lstStyle/>
          <a:p>
            <a:pPr algn="ctr"/>
            <a:endParaRPr kumimoji="1" lang="zh-CN" altLang="en-US"/>
          </a:p>
        </p:txBody>
      </p:sp>
      <p:sp>
        <p:nvSpPr>
          <p:cNvPr id="12" name="标题 1"/>
          <p:cNvSpPr txBox="1"/>
          <p:nvPr/>
        </p:nvSpPr>
        <p:spPr>
          <a:xfrm>
            <a:off x="4789929" y="5195193"/>
            <a:ext cx="414624" cy="414624"/>
          </a:xfrm>
          <a:custGeom>
            <a:avLst/>
            <a:gdLst/>
            <a:ahLst/>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12700" cap="sq">
            <a:noFill/>
            <a:miter/>
          </a:ln>
        </p:spPr>
        <p:txBody>
          <a:bodyPr vert="horz" wrap="square" lIns="527941" tIns="27940" rIns="472060" bIns="27940" rtlCol="0" anchor="ctr"/>
          <a:lstStyle/>
          <a:p>
            <a:pPr algn="ctr"/>
            <a:endParaRPr kumimoji="1" lang="zh-CN" altLang="en-US"/>
          </a:p>
        </p:txBody>
      </p:sp>
      <p:sp>
        <p:nvSpPr>
          <p:cNvPr id="13" name="标题 1"/>
          <p:cNvSpPr txBox="1"/>
          <p:nvPr/>
        </p:nvSpPr>
        <p:spPr>
          <a:xfrm>
            <a:off x="3373745" y="1764063"/>
            <a:ext cx="735649" cy="783621"/>
          </a:xfrm>
          <a:custGeom>
            <a:avLst/>
            <a:gdLst>
              <a:gd name="connsiteX0" fmla="*/ 0 w 735649"/>
              <a:gd name="connsiteY0" fmla="*/ 0 h 783621"/>
              <a:gd name="connsiteX1" fmla="*/ 343838 w 735649"/>
              <a:gd name="connsiteY1" fmla="*/ 0 h 783621"/>
              <a:gd name="connsiteX2" fmla="*/ 735649 w 735649"/>
              <a:gd name="connsiteY2" fmla="*/ 391811 h 783621"/>
              <a:gd name="connsiteX3" fmla="*/ 343838 w 735649"/>
              <a:gd name="connsiteY3" fmla="*/ 783621 h 783621"/>
              <a:gd name="connsiteX4" fmla="*/ 0 w 735649"/>
              <a:gd name="connsiteY4" fmla="*/ 783621 h 783621"/>
              <a:gd name="connsiteX5" fmla="*/ 391811 w 735649"/>
              <a:gd name="connsiteY5" fmla="*/ 391811 h 783621"/>
            </a:gdLst>
            <a:ahLst/>
            <a:cxnLst/>
            <a:rect l="l" t="t" r="r" b="b"/>
            <a:pathLst>
              <a:path w="735649" h="783621">
                <a:moveTo>
                  <a:pt x="0" y="0"/>
                </a:moveTo>
                <a:lnTo>
                  <a:pt x="343838" y="0"/>
                </a:lnTo>
                <a:lnTo>
                  <a:pt x="735649" y="391811"/>
                </a:lnTo>
                <a:lnTo>
                  <a:pt x="343838" y="783621"/>
                </a:lnTo>
                <a:lnTo>
                  <a:pt x="0" y="783621"/>
                </a:lnTo>
                <a:lnTo>
                  <a:pt x="391811" y="391811"/>
                </a:lnTo>
                <a:close/>
              </a:path>
            </a:pathLst>
          </a:custGeom>
          <a:solidFill>
            <a:schemeClr val="accent1"/>
          </a:solidFill>
          <a:ln w="12700" cap="sq">
            <a:noFill/>
            <a:miter/>
          </a:ln>
        </p:spPr>
        <p:txBody>
          <a:bodyPr vert="horz" wrap="square" lIns="437531" tIns="22860" rIns="391811" bIns="22860" rtlCol="0" anchor="ctr"/>
          <a:lstStyle/>
          <a:p>
            <a:pPr algn="ctr"/>
            <a:endParaRPr kumimoji="1" lang="zh-CN" altLang="en-US"/>
          </a:p>
        </p:txBody>
      </p:sp>
      <p:sp>
        <p:nvSpPr>
          <p:cNvPr id="14" name="标题 1"/>
          <p:cNvSpPr txBox="1"/>
          <p:nvPr/>
        </p:nvSpPr>
        <p:spPr>
          <a:xfrm>
            <a:off x="3998672" y="2840361"/>
            <a:ext cx="735649" cy="783621"/>
          </a:xfrm>
          <a:custGeom>
            <a:avLst/>
            <a:gdLst>
              <a:gd name="connsiteX0" fmla="*/ 0 w 735649"/>
              <a:gd name="connsiteY0" fmla="*/ 0 h 783621"/>
              <a:gd name="connsiteX1" fmla="*/ 343838 w 735649"/>
              <a:gd name="connsiteY1" fmla="*/ 0 h 783621"/>
              <a:gd name="connsiteX2" fmla="*/ 735649 w 735649"/>
              <a:gd name="connsiteY2" fmla="*/ 391811 h 783621"/>
              <a:gd name="connsiteX3" fmla="*/ 343838 w 735649"/>
              <a:gd name="connsiteY3" fmla="*/ 783621 h 783621"/>
              <a:gd name="connsiteX4" fmla="*/ 0 w 735649"/>
              <a:gd name="connsiteY4" fmla="*/ 783621 h 783621"/>
              <a:gd name="connsiteX5" fmla="*/ 391811 w 735649"/>
              <a:gd name="connsiteY5" fmla="*/ 391811 h 783621"/>
            </a:gdLst>
            <a:ahLst/>
            <a:cxnLst/>
            <a:rect l="l" t="t" r="r" b="b"/>
            <a:pathLst>
              <a:path w="735649" h="783621">
                <a:moveTo>
                  <a:pt x="0" y="0"/>
                </a:moveTo>
                <a:lnTo>
                  <a:pt x="343838" y="0"/>
                </a:lnTo>
                <a:lnTo>
                  <a:pt x="735649" y="391811"/>
                </a:lnTo>
                <a:lnTo>
                  <a:pt x="343838" y="783621"/>
                </a:lnTo>
                <a:lnTo>
                  <a:pt x="0" y="783621"/>
                </a:lnTo>
                <a:lnTo>
                  <a:pt x="391811" y="391811"/>
                </a:lnTo>
                <a:close/>
              </a:path>
            </a:pathLst>
          </a:custGeom>
          <a:solidFill>
            <a:schemeClr val="accent2"/>
          </a:solidFill>
          <a:ln w="12700" cap="sq">
            <a:noFill/>
            <a:miter/>
          </a:ln>
        </p:spPr>
        <p:txBody>
          <a:bodyPr vert="horz" wrap="square" lIns="437531" tIns="22860" rIns="391811" bIns="22860" rtlCol="0" anchor="ctr"/>
          <a:lstStyle/>
          <a:p>
            <a:pPr algn="ctr"/>
            <a:endParaRPr kumimoji="1" lang="zh-CN" altLang="en-US"/>
          </a:p>
        </p:txBody>
      </p:sp>
      <p:sp>
        <p:nvSpPr>
          <p:cNvPr id="15" name="标题 1"/>
          <p:cNvSpPr txBox="1"/>
          <p:nvPr/>
        </p:nvSpPr>
        <p:spPr>
          <a:xfrm>
            <a:off x="3373745" y="3916661"/>
            <a:ext cx="735649" cy="783621"/>
          </a:xfrm>
          <a:custGeom>
            <a:avLst/>
            <a:gdLst>
              <a:gd name="connsiteX0" fmla="*/ 0 w 735649"/>
              <a:gd name="connsiteY0" fmla="*/ 0 h 783621"/>
              <a:gd name="connsiteX1" fmla="*/ 343838 w 735649"/>
              <a:gd name="connsiteY1" fmla="*/ 0 h 783621"/>
              <a:gd name="connsiteX2" fmla="*/ 735649 w 735649"/>
              <a:gd name="connsiteY2" fmla="*/ 391811 h 783621"/>
              <a:gd name="connsiteX3" fmla="*/ 343838 w 735649"/>
              <a:gd name="connsiteY3" fmla="*/ 783621 h 783621"/>
              <a:gd name="connsiteX4" fmla="*/ 0 w 735649"/>
              <a:gd name="connsiteY4" fmla="*/ 783621 h 783621"/>
              <a:gd name="connsiteX5" fmla="*/ 391811 w 735649"/>
              <a:gd name="connsiteY5" fmla="*/ 391811 h 783621"/>
            </a:gdLst>
            <a:ahLst/>
            <a:cxnLst/>
            <a:rect l="l" t="t" r="r" b="b"/>
            <a:pathLst>
              <a:path w="735649" h="783621">
                <a:moveTo>
                  <a:pt x="0" y="0"/>
                </a:moveTo>
                <a:lnTo>
                  <a:pt x="343838" y="0"/>
                </a:lnTo>
                <a:lnTo>
                  <a:pt x="735649" y="391811"/>
                </a:lnTo>
                <a:lnTo>
                  <a:pt x="343838" y="783621"/>
                </a:lnTo>
                <a:lnTo>
                  <a:pt x="0" y="783621"/>
                </a:lnTo>
                <a:lnTo>
                  <a:pt x="391811" y="391811"/>
                </a:lnTo>
                <a:close/>
              </a:path>
            </a:pathLst>
          </a:custGeom>
          <a:solidFill>
            <a:schemeClr val="accent1"/>
          </a:solidFill>
          <a:ln w="12700" cap="sq">
            <a:noFill/>
            <a:miter/>
          </a:ln>
        </p:spPr>
        <p:txBody>
          <a:bodyPr vert="horz" wrap="square" lIns="437531" tIns="22860" rIns="391811" bIns="22860" rtlCol="0" anchor="ctr"/>
          <a:lstStyle/>
          <a:p>
            <a:pPr algn="ctr"/>
            <a:endParaRPr kumimoji="1" lang="zh-CN" altLang="en-US"/>
          </a:p>
        </p:txBody>
      </p:sp>
      <p:sp>
        <p:nvSpPr>
          <p:cNvPr id="16" name="标题 1"/>
          <p:cNvSpPr txBox="1"/>
          <p:nvPr/>
        </p:nvSpPr>
        <p:spPr>
          <a:xfrm>
            <a:off x="3998672" y="5015431"/>
            <a:ext cx="735649" cy="783621"/>
          </a:xfrm>
          <a:custGeom>
            <a:avLst/>
            <a:gdLst>
              <a:gd name="connsiteX0" fmla="*/ 0 w 735649"/>
              <a:gd name="connsiteY0" fmla="*/ 0 h 783621"/>
              <a:gd name="connsiteX1" fmla="*/ 343838 w 735649"/>
              <a:gd name="connsiteY1" fmla="*/ 0 h 783621"/>
              <a:gd name="connsiteX2" fmla="*/ 735649 w 735649"/>
              <a:gd name="connsiteY2" fmla="*/ 391811 h 783621"/>
              <a:gd name="connsiteX3" fmla="*/ 343838 w 735649"/>
              <a:gd name="connsiteY3" fmla="*/ 783621 h 783621"/>
              <a:gd name="connsiteX4" fmla="*/ 0 w 735649"/>
              <a:gd name="connsiteY4" fmla="*/ 783621 h 783621"/>
              <a:gd name="connsiteX5" fmla="*/ 391811 w 735649"/>
              <a:gd name="connsiteY5" fmla="*/ 391811 h 783621"/>
            </a:gdLst>
            <a:ahLst/>
            <a:cxnLst/>
            <a:rect l="l" t="t" r="r" b="b"/>
            <a:pathLst>
              <a:path w="735649" h="783621">
                <a:moveTo>
                  <a:pt x="0" y="0"/>
                </a:moveTo>
                <a:lnTo>
                  <a:pt x="343838" y="0"/>
                </a:lnTo>
                <a:lnTo>
                  <a:pt x="735649" y="391811"/>
                </a:lnTo>
                <a:lnTo>
                  <a:pt x="343838" y="783621"/>
                </a:lnTo>
                <a:lnTo>
                  <a:pt x="0" y="783621"/>
                </a:lnTo>
                <a:lnTo>
                  <a:pt x="391811" y="391811"/>
                </a:lnTo>
                <a:close/>
              </a:path>
            </a:pathLst>
          </a:custGeom>
          <a:solidFill>
            <a:schemeClr val="accent2"/>
          </a:solidFill>
          <a:ln w="12700" cap="sq">
            <a:noFill/>
            <a:miter/>
          </a:ln>
        </p:spPr>
        <p:txBody>
          <a:bodyPr vert="horz" wrap="square" lIns="437531" tIns="22860" rIns="391811" bIns="22860" rtlCol="0" anchor="ctr"/>
          <a:lstStyle/>
          <a:p>
            <a:pPr algn="ctr"/>
            <a:endParaRPr kumimoji="1" lang="zh-CN" altLang="en-US"/>
          </a:p>
        </p:txBody>
      </p:sp>
      <p:sp>
        <p:nvSpPr>
          <p:cNvPr id="17" name="标题 1"/>
          <p:cNvSpPr txBox="1"/>
          <p:nvPr/>
        </p:nvSpPr>
        <p:spPr>
          <a:xfrm>
            <a:off x="2191990" y="1951180"/>
            <a:ext cx="442546" cy="409386"/>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9525"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2816917" y="3049147"/>
            <a:ext cx="442546" cy="366048"/>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ahLst/>
            <a:cxn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bg1"/>
          </a:solidFill>
          <a:ln w="9525"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2191990" y="4114750"/>
            <a:ext cx="442546" cy="387443"/>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9525"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2844437" y="5185968"/>
            <a:ext cx="387507" cy="442546"/>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solidFill>
          <a:ln w="9525"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4747652" y="1674419"/>
            <a:ext cx="5803900" cy="384721"/>
          </a:xfrm>
          <a:prstGeom prst="rect">
            <a:avLst/>
          </a:prstGeom>
          <a:noFill/>
          <a:ln w="12700" cap="sq">
            <a:noFill/>
            <a:miter/>
          </a:ln>
        </p:spPr>
        <p:txBody>
          <a:bodyPr vert="horz" wrap="square" lIns="0" tIns="0" rIns="0" bIns="0" rtlCol="0" anchor="ctr">
            <a:spAutoFit/>
          </a:bodyPr>
          <a:lstStyle/>
          <a:p>
            <a:pPr algn="l"/>
            <a:r>
              <a:rPr kumimoji="1" lang="en-US" altLang="zh-CN" sz="2500" dirty="0">
                <a:ln w="12700">
                  <a:noFill/>
                </a:ln>
                <a:solidFill>
                  <a:srgbClr val="262626">
                    <a:alpha val="100000"/>
                  </a:srgbClr>
                </a:solidFill>
                <a:latin typeface="Source Han Sans CN Bold"/>
                <a:ea typeface="Source Han Sans CN Bold"/>
                <a:cs typeface="Source Han Sans CN Bold"/>
              </a:rPr>
              <a:t> </a:t>
            </a:r>
            <a:r>
              <a:rPr kumimoji="1" lang="en-US" altLang="zh-CN" sz="2000" dirty="0" err="1">
                <a:ln w="12700">
                  <a:noFill/>
                </a:ln>
                <a:solidFill>
                  <a:srgbClr val="262626">
                    <a:alpha val="100000"/>
                  </a:srgbClr>
                </a:solidFill>
                <a:latin typeface="Source Han Sans CN Bold"/>
                <a:ea typeface="Source Han Sans CN Bold"/>
                <a:cs typeface="Source Han Sans CN Bold"/>
              </a:rPr>
              <a:t>组长</a:t>
            </a:r>
            <a:endParaRPr kumimoji="1" lang="zh-CN" altLang="en-US" dirty="0"/>
          </a:p>
        </p:txBody>
      </p:sp>
      <p:sp>
        <p:nvSpPr>
          <p:cNvPr id="22" name="标题 1"/>
          <p:cNvSpPr txBox="1"/>
          <p:nvPr/>
        </p:nvSpPr>
        <p:spPr>
          <a:xfrm>
            <a:off x="4747651" y="2079183"/>
            <a:ext cx="6159022" cy="474353"/>
          </a:xfrm>
          <a:prstGeom prst="rect">
            <a:avLst/>
          </a:prstGeom>
          <a:noFill/>
          <a:ln w="12700" cap="sq">
            <a:noFill/>
            <a:miter/>
          </a:ln>
        </p:spPr>
        <p:txBody>
          <a:bodyPr vert="horz" wrap="square" lIns="0" tIns="0" rIns="0" bIns="0" rtlCol="0" anchor="t"/>
          <a:lstStyle/>
          <a:p>
            <a:pPr algn="l"/>
            <a:r>
              <a:rPr kumimoji="1" lang="en-US" altLang="zh-CN" sz="1800">
                <a:ln w="12700">
                  <a:noFill/>
                </a:ln>
                <a:solidFill>
                  <a:srgbClr val="262626">
                    <a:alpha val="100000"/>
                  </a:srgbClr>
                </a:solidFill>
                <a:latin typeface="Source Han Sans"/>
                <a:ea typeface="Source Han Sans"/>
                <a:cs typeface="Source Han Sans"/>
              </a:rPr>
              <a:t>负责CPU总体设计实现、外设部分的总体设计实现。LCD模块设计实现、CPU及外设联合设计编码、仿真及下板测试等。</a:t>
            </a:r>
            <a:endParaRPr kumimoji="1" lang="zh-CN" altLang="en-US"/>
          </a:p>
        </p:txBody>
      </p:sp>
      <p:sp>
        <p:nvSpPr>
          <p:cNvPr id="24" name="标题 1"/>
          <p:cNvSpPr txBox="1"/>
          <p:nvPr/>
        </p:nvSpPr>
        <p:spPr>
          <a:xfrm>
            <a:off x="5372578" y="3142781"/>
            <a:ext cx="4660422" cy="474353"/>
          </a:xfrm>
          <a:prstGeom prst="rect">
            <a:avLst/>
          </a:prstGeom>
          <a:noFill/>
          <a:ln w="12700" cap="sq">
            <a:noFill/>
            <a:miter/>
          </a:ln>
        </p:spPr>
        <p:txBody>
          <a:bodyPr vert="horz" wrap="square" lIns="0" tIns="0" rIns="0" bIns="0" rtlCol="0" anchor="t"/>
          <a:lstStyle/>
          <a:p>
            <a:pPr algn="l"/>
            <a:r>
              <a:rPr kumimoji="1" lang="en-US" altLang="zh-CN" sz="1800">
                <a:ln w="12700">
                  <a:noFill/>
                </a:ln>
                <a:solidFill>
                  <a:srgbClr val="262626">
                    <a:alpha val="100000"/>
                  </a:srgbClr>
                </a:solidFill>
                <a:latin typeface="Source Han Sans"/>
                <a:ea typeface="Source Han Sans"/>
                <a:cs typeface="Source Han Sans"/>
              </a:rPr>
              <a:t>负责CPU数据冒险处理、CPU数据通路扩充、仿真及下板测试、结构流程图绘制。</a:t>
            </a:r>
            <a:endParaRPr kumimoji="1" lang="zh-CN" altLang="en-US"/>
          </a:p>
        </p:txBody>
      </p:sp>
      <p:sp>
        <p:nvSpPr>
          <p:cNvPr id="26" name="标题 1"/>
          <p:cNvSpPr txBox="1"/>
          <p:nvPr/>
        </p:nvSpPr>
        <p:spPr>
          <a:xfrm>
            <a:off x="4747651" y="4219081"/>
            <a:ext cx="5739922" cy="474353"/>
          </a:xfrm>
          <a:prstGeom prst="rect">
            <a:avLst/>
          </a:prstGeom>
          <a:noFill/>
          <a:ln w="12700" cap="sq">
            <a:noFill/>
            <a:miter/>
          </a:ln>
        </p:spPr>
        <p:txBody>
          <a:bodyPr vert="horz" wrap="square" lIns="0" tIns="0" rIns="0" bIns="0" rtlCol="0" anchor="t"/>
          <a:lstStyle/>
          <a:p>
            <a:pPr algn="l"/>
            <a:r>
              <a:rPr kumimoji="1" lang="en-US" altLang="zh-CN" sz="1800">
                <a:ln w="12700">
                  <a:noFill/>
                </a:ln>
                <a:solidFill>
                  <a:srgbClr val="262626">
                    <a:alpha val="100000"/>
                  </a:srgbClr>
                </a:solidFill>
                <a:latin typeface="Source Han Sans"/>
                <a:ea typeface="Source Han Sans"/>
                <a:cs typeface="Source Han Sans"/>
              </a:rPr>
              <a:t>负责CPU控制冒险处理、蜂鸣器音乐模块、仿真及下板测试、PPT制作。</a:t>
            </a:r>
            <a:endParaRPr kumimoji="1" lang="zh-CN" altLang="en-US"/>
          </a:p>
        </p:txBody>
      </p:sp>
      <p:sp>
        <p:nvSpPr>
          <p:cNvPr id="28" name="标题 1"/>
          <p:cNvSpPr txBox="1"/>
          <p:nvPr/>
        </p:nvSpPr>
        <p:spPr>
          <a:xfrm>
            <a:off x="5372578" y="5330551"/>
            <a:ext cx="5866922" cy="474353"/>
          </a:xfrm>
          <a:prstGeom prst="rect">
            <a:avLst/>
          </a:prstGeom>
          <a:noFill/>
          <a:ln w="12700" cap="sq">
            <a:noFill/>
            <a:miter/>
          </a:ln>
        </p:spPr>
        <p:txBody>
          <a:bodyPr vert="horz" wrap="square" lIns="0" tIns="0" rIns="0" bIns="0" rtlCol="0" anchor="t"/>
          <a:lstStyle/>
          <a:p>
            <a:pPr algn="l"/>
            <a:r>
              <a:rPr kumimoji="1" lang="en-US" altLang="zh-CN" sz="1800">
                <a:ln w="12700">
                  <a:noFill/>
                </a:ln>
                <a:solidFill>
                  <a:srgbClr val="262626">
                    <a:alpha val="100000"/>
                  </a:srgbClr>
                </a:solidFill>
                <a:latin typeface="Source Han Sans"/>
                <a:ea typeface="Source Han Sans"/>
                <a:cs typeface="Source Han Sans"/>
              </a:rPr>
              <a:t>负责CPU指令扩充、CPU逻辑功能扩充、功能仿真、文档报告撰写。</a:t>
            </a:r>
            <a:endParaRPr kumimoji="1" lang="zh-CN" altLang="en-US"/>
          </a:p>
        </p:txBody>
      </p:sp>
      <p:sp>
        <p:nvSpPr>
          <p:cNvPr id="29" name="标题 1"/>
          <p:cNvSpPr txBox="1"/>
          <p:nvPr/>
        </p:nvSpPr>
        <p:spPr>
          <a:xfrm>
            <a:off x="316690" y="37338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30" name="标题 1"/>
          <p:cNvSpPr txBox="1"/>
          <p:nvPr/>
        </p:nvSpPr>
        <p:spPr>
          <a:xfrm>
            <a:off x="783520"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分工贡献</a:t>
            </a:r>
            <a:endParaRPr kumimoji="1" lang="zh-CN" altLang="en-US"/>
          </a:p>
        </p:txBody>
      </p:sp>
      <p:sp>
        <p:nvSpPr>
          <p:cNvPr id="31" name="标题 1"/>
          <p:cNvSpPr txBox="1"/>
          <p:nvPr/>
        </p:nvSpPr>
        <p:spPr>
          <a:xfrm>
            <a:off x="76740" y="441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V="1">
            <a:off x="25914" y="-1"/>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0" y="3198686"/>
            <a:ext cx="4239892" cy="3659315"/>
          </a:xfrm>
          <a:custGeom>
            <a:avLst/>
            <a:gdLst>
              <a:gd name="connsiteX0" fmla="*/ 4238139 w 4239892"/>
              <a:gd name="connsiteY0" fmla="*/ 3574006 h 3659315"/>
              <a:gd name="connsiteX1" fmla="*/ 4239892 w 4239892"/>
              <a:gd name="connsiteY1" fmla="*/ 3575758 h 3659315"/>
              <a:gd name="connsiteX2" fmla="*/ 4238139 w 4239892"/>
              <a:gd name="connsiteY2" fmla="*/ 3577509 h 3659315"/>
              <a:gd name="connsiteX3" fmla="*/ 4236387 w 4239892"/>
              <a:gd name="connsiteY3" fmla="*/ 3575758 h 3659315"/>
              <a:gd name="connsiteX4" fmla="*/ 4238139 w 4239892"/>
              <a:gd name="connsiteY4" fmla="*/ 3574006 h 3659315"/>
              <a:gd name="connsiteX5" fmla="*/ 3642471 w 4239892"/>
              <a:gd name="connsiteY5" fmla="*/ 3552983 h 3659315"/>
              <a:gd name="connsiteX6" fmla="*/ 3668751 w 4239892"/>
              <a:gd name="connsiteY6" fmla="*/ 3577511 h 3659315"/>
              <a:gd name="connsiteX7" fmla="*/ 3642471 w 4239892"/>
              <a:gd name="connsiteY7" fmla="*/ 3602039 h 3659315"/>
              <a:gd name="connsiteX8" fmla="*/ 3616191 w 4239892"/>
              <a:gd name="connsiteY8" fmla="*/ 3577511 h 3659315"/>
              <a:gd name="connsiteX9" fmla="*/ 3642471 w 4239892"/>
              <a:gd name="connsiteY9" fmla="*/ 3552983 h 3659315"/>
              <a:gd name="connsiteX10" fmla="*/ 3046803 w 4239892"/>
              <a:gd name="connsiteY10" fmla="*/ 3517943 h 3659315"/>
              <a:gd name="connsiteX11" fmla="*/ 3104618 w 4239892"/>
              <a:gd name="connsiteY11" fmla="*/ 3575759 h 3659315"/>
              <a:gd name="connsiteX12" fmla="*/ 3046803 w 4239892"/>
              <a:gd name="connsiteY12" fmla="*/ 3633574 h 3659315"/>
              <a:gd name="connsiteX13" fmla="*/ 2988988 w 4239892"/>
              <a:gd name="connsiteY13" fmla="*/ 3575759 h 3659315"/>
              <a:gd name="connsiteX14" fmla="*/ 3046803 w 4239892"/>
              <a:gd name="connsiteY14" fmla="*/ 3517943 h 3659315"/>
              <a:gd name="connsiteX15" fmla="*/ 2452887 w 4239892"/>
              <a:gd name="connsiteY15" fmla="*/ 3486409 h 3659315"/>
              <a:gd name="connsiteX16" fmla="*/ 2543988 w 4239892"/>
              <a:gd name="connsiteY16" fmla="*/ 3577511 h 3659315"/>
              <a:gd name="connsiteX17" fmla="*/ 2517305 w 4239892"/>
              <a:gd name="connsiteY17" fmla="*/ 3641930 h 3659315"/>
              <a:gd name="connsiteX18" fmla="*/ 2491520 w 4239892"/>
              <a:gd name="connsiteY18" fmla="*/ 3659315 h 3659315"/>
              <a:gd name="connsiteX19" fmla="*/ 2414254 w 4239892"/>
              <a:gd name="connsiteY19" fmla="*/ 3659315 h 3659315"/>
              <a:gd name="connsiteX20" fmla="*/ 2388468 w 4239892"/>
              <a:gd name="connsiteY20" fmla="*/ 3641930 h 3659315"/>
              <a:gd name="connsiteX21" fmla="*/ 2361784 w 4239892"/>
              <a:gd name="connsiteY21" fmla="*/ 3577511 h 3659315"/>
              <a:gd name="connsiteX22" fmla="*/ 2452887 w 4239892"/>
              <a:gd name="connsiteY22" fmla="*/ 3486409 h 3659315"/>
              <a:gd name="connsiteX23" fmla="*/ 1857218 w 4239892"/>
              <a:gd name="connsiteY23" fmla="*/ 3454874 h 3659315"/>
              <a:gd name="connsiteX24" fmla="*/ 1979856 w 4239892"/>
              <a:gd name="connsiteY24" fmla="*/ 3577511 h 3659315"/>
              <a:gd name="connsiteX25" fmla="*/ 1970219 w 4239892"/>
              <a:gd name="connsiteY25" fmla="*/ 3625248 h 3659315"/>
              <a:gd name="connsiteX26" fmla="*/ 1947250 w 4239892"/>
              <a:gd name="connsiteY26" fmla="*/ 3659315 h 3659315"/>
              <a:gd name="connsiteX27" fmla="*/ 1767186 w 4239892"/>
              <a:gd name="connsiteY27" fmla="*/ 3659315 h 3659315"/>
              <a:gd name="connsiteX28" fmla="*/ 1744218 w 4239892"/>
              <a:gd name="connsiteY28" fmla="*/ 3625248 h 3659315"/>
              <a:gd name="connsiteX29" fmla="*/ 1734580 w 4239892"/>
              <a:gd name="connsiteY29" fmla="*/ 3577511 h 3659315"/>
              <a:gd name="connsiteX30" fmla="*/ 1857218 w 4239892"/>
              <a:gd name="connsiteY30" fmla="*/ 3454874 h 3659315"/>
              <a:gd name="connsiteX31" fmla="*/ 1263302 w 4239892"/>
              <a:gd name="connsiteY31" fmla="*/ 3426842 h 3659315"/>
              <a:gd name="connsiteX32" fmla="*/ 1415723 w 4239892"/>
              <a:gd name="connsiteY32" fmla="*/ 3577511 h 3659315"/>
              <a:gd name="connsiteX33" fmla="*/ 1403745 w 4239892"/>
              <a:gd name="connsiteY33" fmla="*/ 3636158 h 3659315"/>
              <a:gd name="connsiteX34" fmla="*/ 1387951 w 4239892"/>
              <a:gd name="connsiteY34" fmla="*/ 3659315 h 3659315"/>
              <a:gd name="connsiteX35" fmla="*/ 1138654 w 4239892"/>
              <a:gd name="connsiteY35" fmla="*/ 3659315 h 3659315"/>
              <a:gd name="connsiteX36" fmla="*/ 1122859 w 4239892"/>
              <a:gd name="connsiteY36" fmla="*/ 3636158 h 3659315"/>
              <a:gd name="connsiteX37" fmla="*/ 1110881 w 4239892"/>
              <a:gd name="connsiteY37" fmla="*/ 3577511 h 3659315"/>
              <a:gd name="connsiteX38" fmla="*/ 1263302 w 4239892"/>
              <a:gd name="connsiteY38" fmla="*/ 3426842 h 3659315"/>
              <a:gd name="connsiteX39" fmla="*/ 665882 w 4239892"/>
              <a:gd name="connsiteY39" fmla="*/ 3398809 h 3659315"/>
              <a:gd name="connsiteX40" fmla="*/ 844583 w 4239892"/>
              <a:gd name="connsiteY40" fmla="*/ 3577512 h 3659315"/>
              <a:gd name="connsiteX41" fmla="*/ 830540 w 4239892"/>
              <a:gd name="connsiteY41" fmla="*/ 3647071 h 3659315"/>
              <a:gd name="connsiteX42" fmla="*/ 822285 w 4239892"/>
              <a:gd name="connsiteY42" fmla="*/ 3659315 h 3659315"/>
              <a:gd name="connsiteX43" fmla="*/ 509480 w 4239892"/>
              <a:gd name="connsiteY43" fmla="*/ 3659315 h 3659315"/>
              <a:gd name="connsiteX44" fmla="*/ 501224 w 4239892"/>
              <a:gd name="connsiteY44" fmla="*/ 3647071 h 3659315"/>
              <a:gd name="connsiteX45" fmla="*/ 487181 w 4239892"/>
              <a:gd name="connsiteY45" fmla="*/ 3577512 h 3659315"/>
              <a:gd name="connsiteX46" fmla="*/ 665882 w 4239892"/>
              <a:gd name="connsiteY46" fmla="*/ 3398809 h 3659315"/>
              <a:gd name="connsiteX47" fmla="*/ 71965 w 4239892"/>
              <a:gd name="connsiteY47" fmla="*/ 3377789 h 3659315"/>
              <a:gd name="connsiteX48" fmla="*/ 269937 w 4239892"/>
              <a:gd name="connsiteY48" fmla="*/ 3575759 h 3659315"/>
              <a:gd name="connsiteX49" fmla="*/ 254380 w 4239892"/>
              <a:gd name="connsiteY49" fmla="*/ 3652819 h 3659315"/>
              <a:gd name="connsiteX50" fmla="*/ 250000 w 4239892"/>
              <a:gd name="connsiteY50" fmla="*/ 3659315 h 3659315"/>
              <a:gd name="connsiteX51" fmla="*/ 0 w 4239892"/>
              <a:gd name="connsiteY51" fmla="*/ 3659315 h 3659315"/>
              <a:gd name="connsiteX52" fmla="*/ 0 w 4239892"/>
              <a:gd name="connsiteY52" fmla="*/ 3391765 h 3659315"/>
              <a:gd name="connsiteX53" fmla="*/ 32067 w 4239892"/>
              <a:gd name="connsiteY53" fmla="*/ 3381811 h 3659315"/>
              <a:gd name="connsiteX54" fmla="*/ 71965 w 4239892"/>
              <a:gd name="connsiteY54" fmla="*/ 3377789 h 3659315"/>
              <a:gd name="connsiteX55" fmla="*/ 3644223 w 4239892"/>
              <a:gd name="connsiteY55" fmla="*/ 2967827 h 3659315"/>
              <a:gd name="connsiteX56" fmla="*/ 3658240 w 4239892"/>
              <a:gd name="connsiteY56" fmla="*/ 2981843 h 3659315"/>
              <a:gd name="connsiteX57" fmla="*/ 3644223 w 4239892"/>
              <a:gd name="connsiteY57" fmla="*/ 2995859 h 3659315"/>
              <a:gd name="connsiteX58" fmla="*/ 3630207 w 4239892"/>
              <a:gd name="connsiteY58" fmla="*/ 2981843 h 3659315"/>
              <a:gd name="connsiteX59" fmla="*/ 3644223 w 4239892"/>
              <a:gd name="connsiteY59" fmla="*/ 2967827 h 3659315"/>
              <a:gd name="connsiteX60" fmla="*/ 3046802 w 4239892"/>
              <a:gd name="connsiteY60" fmla="*/ 2936292 h 3659315"/>
              <a:gd name="connsiteX61" fmla="*/ 3090601 w 4239892"/>
              <a:gd name="connsiteY61" fmla="*/ 2980091 h 3659315"/>
              <a:gd name="connsiteX62" fmla="*/ 3046802 w 4239892"/>
              <a:gd name="connsiteY62" fmla="*/ 3023891 h 3659315"/>
              <a:gd name="connsiteX63" fmla="*/ 3003003 w 4239892"/>
              <a:gd name="connsiteY63" fmla="*/ 2980091 h 3659315"/>
              <a:gd name="connsiteX64" fmla="*/ 3046802 w 4239892"/>
              <a:gd name="connsiteY64" fmla="*/ 2936292 h 3659315"/>
              <a:gd name="connsiteX65" fmla="*/ 2452888 w 4239892"/>
              <a:gd name="connsiteY65" fmla="*/ 2908262 h 3659315"/>
              <a:gd name="connsiteX66" fmla="*/ 2526470 w 4239892"/>
              <a:gd name="connsiteY66" fmla="*/ 2981844 h 3659315"/>
              <a:gd name="connsiteX67" fmla="*/ 2452888 w 4239892"/>
              <a:gd name="connsiteY67" fmla="*/ 3055429 h 3659315"/>
              <a:gd name="connsiteX68" fmla="*/ 2379304 w 4239892"/>
              <a:gd name="connsiteY68" fmla="*/ 2981844 h 3659315"/>
              <a:gd name="connsiteX69" fmla="*/ 2452888 w 4239892"/>
              <a:gd name="connsiteY69" fmla="*/ 2908262 h 3659315"/>
              <a:gd name="connsiteX70" fmla="*/ 1857218 w 4239892"/>
              <a:gd name="connsiteY70" fmla="*/ 2880230 h 3659315"/>
              <a:gd name="connsiteX71" fmla="*/ 1958832 w 4239892"/>
              <a:gd name="connsiteY71" fmla="*/ 2981843 h 3659315"/>
              <a:gd name="connsiteX72" fmla="*/ 1857218 w 4239892"/>
              <a:gd name="connsiteY72" fmla="*/ 3083459 h 3659315"/>
              <a:gd name="connsiteX73" fmla="*/ 1755604 w 4239892"/>
              <a:gd name="connsiteY73" fmla="*/ 2981843 h 3659315"/>
              <a:gd name="connsiteX74" fmla="*/ 1857218 w 4239892"/>
              <a:gd name="connsiteY74" fmla="*/ 2880230 h 3659315"/>
              <a:gd name="connsiteX75" fmla="*/ 1261550 w 4239892"/>
              <a:gd name="connsiteY75" fmla="*/ 2852200 h 3659315"/>
              <a:gd name="connsiteX76" fmla="*/ 1391196 w 4239892"/>
              <a:gd name="connsiteY76" fmla="*/ 2980092 h 3659315"/>
              <a:gd name="connsiteX77" fmla="*/ 1261550 w 4239892"/>
              <a:gd name="connsiteY77" fmla="*/ 3107988 h 3659315"/>
              <a:gd name="connsiteX78" fmla="*/ 1131904 w 4239892"/>
              <a:gd name="connsiteY78" fmla="*/ 2980092 h 3659315"/>
              <a:gd name="connsiteX79" fmla="*/ 1261550 w 4239892"/>
              <a:gd name="connsiteY79" fmla="*/ 2852200 h 3659315"/>
              <a:gd name="connsiteX80" fmla="*/ 667634 w 4239892"/>
              <a:gd name="connsiteY80" fmla="*/ 2831177 h 3659315"/>
              <a:gd name="connsiteX81" fmla="*/ 820055 w 4239892"/>
              <a:gd name="connsiteY81" fmla="*/ 2981843 h 3659315"/>
              <a:gd name="connsiteX82" fmla="*/ 667634 w 4239892"/>
              <a:gd name="connsiteY82" fmla="*/ 3132513 h 3659315"/>
              <a:gd name="connsiteX83" fmla="*/ 515213 w 4239892"/>
              <a:gd name="connsiteY83" fmla="*/ 2981843 h 3659315"/>
              <a:gd name="connsiteX84" fmla="*/ 667634 w 4239892"/>
              <a:gd name="connsiteY84" fmla="*/ 2831177 h 3659315"/>
              <a:gd name="connsiteX85" fmla="*/ 71966 w 4239892"/>
              <a:gd name="connsiteY85" fmla="*/ 2813657 h 3659315"/>
              <a:gd name="connsiteX86" fmla="*/ 238403 w 4239892"/>
              <a:gd name="connsiteY86" fmla="*/ 2981843 h 3659315"/>
              <a:gd name="connsiteX87" fmla="*/ 71966 w 4239892"/>
              <a:gd name="connsiteY87" fmla="*/ 3150034 h 3659315"/>
              <a:gd name="connsiteX88" fmla="*/ 7181 w 4239892"/>
              <a:gd name="connsiteY88" fmla="*/ 3136817 h 3659315"/>
              <a:gd name="connsiteX89" fmla="*/ 0 w 4239892"/>
              <a:gd name="connsiteY89" fmla="*/ 3131924 h 3659315"/>
              <a:gd name="connsiteX90" fmla="*/ 0 w 4239892"/>
              <a:gd name="connsiteY90" fmla="*/ 2831766 h 3659315"/>
              <a:gd name="connsiteX91" fmla="*/ 7181 w 4239892"/>
              <a:gd name="connsiteY91" fmla="*/ 2826874 h 3659315"/>
              <a:gd name="connsiteX92" fmla="*/ 71966 w 4239892"/>
              <a:gd name="connsiteY92" fmla="*/ 2813657 h 3659315"/>
              <a:gd name="connsiteX93" fmla="*/ 3644223 w 4239892"/>
              <a:gd name="connsiteY93" fmla="*/ 2382683 h 3659315"/>
              <a:gd name="connsiteX94" fmla="*/ 3647727 w 4239892"/>
              <a:gd name="connsiteY94" fmla="*/ 2386187 h 3659315"/>
              <a:gd name="connsiteX95" fmla="*/ 3644223 w 4239892"/>
              <a:gd name="connsiteY95" fmla="*/ 2389690 h 3659315"/>
              <a:gd name="connsiteX96" fmla="*/ 3640719 w 4239892"/>
              <a:gd name="connsiteY96" fmla="*/ 2386187 h 3659315"/>
              <a:gd name="connsiteX97" fmla="*/ 3644223 w 4239892"/>
              <a:gd name="connsiteY97" fmla="*/ 2382683 h 3659315"/>
              <a:gd name="connsiteX98" fmla="*/ 3046803 w 4239892"/>
              <a:gd name="connsiteY98" fmla="*/ 2358155 h 3659315"/>
              <a:gd name="connsiteX99" fmla="*/ 3073083 w 4239892"/>
              <a:gd name="connsiteY99" fmla="*/ 2384435 h 3659315"/>
              <a:gd name="connsiteX100" fmla="*/ 3046803 w 4239892"/>
              <a:gd name="connsiteY100" fmla="*/ 2410715 h 3659315"/>
              <a:gd name="connsiteX101" fmla="*/ 3020523 w 4239892"/>
              <a:gd name="connsiteY101" fmla="*/ 2384435 h 3659315"/>
              <a:gd name="connsiteX102" fmla="*/ 3046803 w 4239892"/>
              <a:gd name="connsiteY102" fmla="*/ 2358155 h 3659315"/>
              <a:gd name="connsiteX103" fmla="*/ 2451135 w 4239892"/>
              <a:gd name="connsiteY103" fmla="*/ 2330125 h 3659315"/>
              <a:gd name="connsiteX104" fmla="*/ 2505445 w 4239892"/>
              <a:gd name="connsiteY104" fmla="*/ 2384435 h 3659315"/>
              <a:gd name="connsiteX105" fmla="*/ 2451135 w 4239892"/>
              <a:gd name="connsiteY105" fmla="*/ 2438746 h 3659315"/>
              <a:gd name="connsiteX106" fmla="*/ 2396823 w 4239892"/>
              <a:gd name="connsiteY106" fmla="*/ 2384435 h 3659315"/>
              <a:gd name="connsiteX107" fmla="*/ 2451135 w 4239892"/>
              <a:gd name="connsiteY107" fmla="*/ 2330125 h 3659315"/>
              <a:gd name="connsiteX108" fmla="*/ 1857219 w 4239892"/>
              <a:gd name="connsiteY108" fmla="*/ 2305598 h 3659315"/>
              <a:gd name="connsiteX109" fmla="*/ 1937810 w 4239892"/>
              <a:gd name="connsiteY109" fmla="*/ 2386187 h 3659315"/>
              <a:gd name="connsiteX110" fmla="*/ 1857219 w 4239892"/>
              <a:gd name="connsiteY110" fmla="*/ 2466777 h 3659315"/>
              <a:gd name="connsiteX111" fmla="*/ 1776628 w 4239892"/>
              <a:gd name="connsiteY111" fmla="*/ 2386187 h 3659315"/>
              <a:gd name="connsiteX112" fmla="*/ 1857219 w 4239892"/>
              <a:gd name="connsiteY112" fmla="*/ 2305598 h 3659315"/>
              <a:gd name="connsiteX113" fmla="*/ 1261550 w 4239892"/>
              <a:gd name="connsiteY113" fmla="*/ 2284575 h 3659315"/>
              <a:gd name="connsiteX114" fmla="*/ 1363164 w 4239892"/>
              <a:gd name="connsiteY114" fmla="*/ 2386188 h 3659315"/>
              <a:gd name="connsiteX115" fmla="*/ 1261550 w 4239892"/>
              <a:gd name="connsiteY115" fmla="*/ 2487800 h 3659315"/>
              <a:gd name="connsiteX116" fmla="*/ 1159936 w 4239892"/>
              <a:gd name="connsiteY116" fmla="*/ 2386188 h 3659315"/>
              <a:gd name="connsiteX117" fmla="*/ 1261550 w 4239892"/>
              <a:gd name="connsiteY117" fmla="*/ 2284575 h 3659315"/>
              <a:gd name="connsiteX118" fmla="*/ 667634 w 4239892"/>
              <a:gd name="connsiteY118" fmla="*/ 2263551 h 3659315"/>
              <a:gd name="connsiteX119" fmla="*/ 788520 w 4239892"/>
              <a:gd name="connsiteY119" fmla="*/ 2384436 h 3659315"/>
              <a:gd name="connsiteX120" fmla="*/ 667634 w 4239892"/>
              <a:gd name="connsiteY120" fmla="*/ 2505320 h 3659315"/>
              <a:gd name="connsiteX121" fmla="*/ 546748 w 4239892"/>
              <a:gd name="connsiteY121" fmla="*/ 2384436 h 3659315"/>
              <a:gd name="connsiteX122" fmla="*/ 667634 w 4239892"/>
              <a:gd name="connsiteY122" fmla="*/ 2263551 h 3659315"/>
              <a:gd name="connsiteX123" fmla="*/ 71966 w 4239892"/>
              <a:gd name="connsiteY123" fmla="*/ 2253040 h 3659315"/>
              <a:gd name="connsiteX124" fmla="*/ 203364 w 4239892"/>
              <a:gd name="connsiteY124" fmla="*/ 2386189 h 3659315"/>
              <a:gd name="connsiteX125" fmla="*/ 71966 w 4239892"/>
              <a:gd name="connsiteY125" fmla="*/ 2519336 h 3659315"/>
              <a:gd name="connsiteX126" fmla="*/ 20820 w 4239892"/>
              <a:gd name="connsiteY126" fmla="*/ 2508873 h 3659315"/>
              <a:gd name="connsiteX127" fmla="*/ 0 w 4239892"/>
              <a:gd name="connsiteY127" fmla="*/ 2494649 h 3659315"/>
              <a:gd name="connsiteX128" fmla="*/ 0 w 4239892"/>
              <a:gd name="connsiteY128" fmla="*/ 2277728 h 3659315"/>
              <a:gd name="connsiteX129" fmla="*/ 20820 w 4239892"/>
              <a:gd name="connsiteY129" fmla="*/ 2263504 h 3659315"/>
              <a:gd name="connsiteX130" fmla="*/ 71966 w 4239892"/>
              <a:gd name="connsiteY130" fmla="*/ 2253040 h 3659315"/>
              <a:gd name="connsiteX131" fmla="*/ 3048555 w 4239892"/>
              <a:gd name="connsiteY131" fmla="*/ 1783506 h 3659315"/>
              <a:gd name="connsiteX132" fmla="*/ 3055563 w 4239892"/>
              <a:gd name="connsiteY132" fmla="*/ 1790514 h 3659315"/>
              <a:gd name="connsiteX133" fmla="*/ 3048555 w 4239892"/>
              <a:gd name="connsiteY133" fmla="*/ 1797522 h 3659315"/>
              <a:gd name="connsiteX134" fmla="*/ 3041547 w 4239892"/>
              <a:gd name="connsiteY134" fmla="*/ 1790514 h 3659315"/>
              <a:gd name="connsiteX135" fmla="*/ 3048555 w 4239892"/>
              <a:gd name="connsiteY135" fmla="*/ 1783506 h 3659315"/>
              <a:gd name="connsiteX136" fmla="*/ 2452888 w 4239892"/>
              <a:gd name="connsiteY136" fmla="*/ 1758977 h 3659315"/>
              <a:gd name="connsiteX137" fmla="*/ 2484423 w 4239892"/>
              <a:gd name="connsiteY137" fmla="*/ 1790514 h 3659315"/>
              <a:gd name="connsiteX138" fmla="*/ 2452888 w 4239892"/>
              <a:gd name="connsiteY138" fmla="*/ 1822051 h 3659315"/>
              <a:gd name="connsiteX139" fmla="*/ 2421351 w 4239892"/>
              <a:gd name="connsiteY139" fmla="*/ 1790514 h 3659315"/>
              <a:gd name="connsiteX140" fmla="*/ 2452888 w 4239892"/>
              <a:gd name="connsiteY140" fmla="*/ 1758977 h 3659315"/>
              <a:gd name="connsiteX141" fmla="*/ 1857218 w 4239892"/>
              <a:gd name="connsiteY141" fmla="*/ 1734450 h 3659315"/>
              <a:gd name="connsiteX142" fmla="*/ 1913281 w 4239892"/>
              <a:gd name="connsiteY142" fmla="*/ 1788762 h 3659315"/>
              <a:gd name="connsiteX143" fmla="*/ 1857218 w 4239892"/>
              <a:gd name="connsiteY143" fmla="*/ 1843074 h 3659315"/>
              <a:gd name="connsiteX144" fmla="*/ 1801155 w 4239892"/>
              <a:gd name="connsiteY144" fmla="*/ 1788762 h 3659315"/>
              <a:gd name="connsiteX145" fmla="*/ 1857218 w 4239892"/>
              <a:gd name="connsiteY145" fmla="*/ 1734450 h 3659315"/>
              <a:gd name="connsiteX146" fmla="*/ 1261550 w 4239892"/>
              <a:gd name="connsiteY146" fmla="*/ 1716930 h 3659315"/>
              <a:gd name="connsiteX147" fmla="*/ 1335133 w 4239892"/>
              <a:gd name="connsiteY147" fmla="*/ 1790514 h 3659315"/>
              <a:gd name="connsiteX148" fmla="*/ 1261550 w 4239892"/>
              <a:gd name="connsiteY148" fmla="*/ 1864099 h 3659315"/>
              <a:gd name="connsiteX149" fmla="*/ 1187967 w 4239892"/>
              <a:gd name="connsiteY149" fmla="*/ 1790514 h 3659315"/>
              <a:gd name="connsiteX150" fmla="*/ 1261550 w 4239892"/>
              <a:gd name="connsiteY150" fmla="*/ 1716930 h 3659315"/>
              <a:gd name="connsiteX151" fmla="*/ 667633 w 4239892"/>
              <a:gd name="connsiteY151" fmla="*/ 1699410 h 3659315"/>
              <a:gd name="connsiteX152" fmla="*/ 756983 w 4239892"/>
              <a:gd name="connsiteY152" fmla="*/ 1788762 h 3659315"/>
              <a:gd name="connsiteX153" fmla="*/ 667633 w 4239892"/>
              <a:gd name="connsiteY153" fmla="*/ 1878114 h 3659315"/>
              <a:gd name="connsiteX154" fmla="*/ 578283 w 4239892"/>
              <a:gd name="connsiteY154" fmla="*/ 1788762 h 3659315"/>
              <a:gd name="connsiteX155" fmla="*/ 667633 w 4239892"/>
              <a:gd name="connsiteY155" fmla="*/ 1699410 h 3659315"/>
              <a:gd name="connsiteX156" fmla="*/ 71965 w 4239892"/>
              <a:gd name="connsiteY156" fmla="*/ 1688899 h 3659315"/>
              <a:gd name="connsiteX157" fmla="*/ 171827 w 4239892"/>
              <a:gd name="connsiteY157" fmla="*/ 1788763 h 3659315"/>
              <a:gd name="connsiteX158" fmla="*/ 71965 w 4239892"/>
              <a:gd name="connsiteY158" fmla="*/ 1888627 h 3659315"/>
              <a:gd name="connsiteX159" fmla="*/ 1352 w 4239892"/>
              <a:gd name="connsiteY159" fmla="*/ 1859378 h 3659315"/>
              <a:gd name="connsiteX160" fmla="*/ 0 w 4239892"/>
              <a:gd name="connsiteY160" fmla="*/ 1857372 h 3659315"/>
              <a:gd name="connsiteX161" fmla="*/ 0 w 4239892"/>
              <a:gd name="connsiteY161" fmla="*/ 1720154 h 3659315"/>
              <a:gd name="connsiteX162" fmla="*/ 1352 w 4239892"/>
              <a:gd name="connsiteY162" fmla="*/ 1718148 h 3659315"/>
              <a:gd name="connsiteX163" fmla="*/ 71965 w 4239892"/>
              <a:gd name="connsiteY163" fmla="*/ 1688899 h 3659315"/>
              <a:gd name="connsiteX164" fmla="*/ 2452887 w 4239892"/>
              <a:gd name="connsiteY164" fmla="*/ 1187828 h 3659315"/>
              <a:gd name="connsiteX165" fmla="*/ 2459895 w 4239892"/>
              <a:gd name="connsiteY165" fmla="*/ 1194836 h 3659315"/>
              <a:gd name="connsiteX166" fmla="*/ 2452887 w 4239892"/>
              <a:gd name="connsiteY166" fmla="*/ 1201844 h 3659315"/>
              <a:gd name="connsiteX167" fmla="*/ 2445879 w 4239892"/>
              <a:gd name="connsiteY167" fmla="*/ 1194836 h 3659315"/>
              <a:gd name="connsiteX168" fmla="*/ 2452887 w 4239892"/>
              <a:gd name="connsiteY168" fmla="*/ 1187828 h 3659315"/>
              <a:gd name="connsiteX169" fmla="*/ 1857219 w 4239892"/>
              <a:gd name="connsiteY169" fmla="*/ 1166804 h 3659315"/>
              <a:gd name="connsiteX170" fmla="*/ 1885251 w 4239892"/>
              <a:gd name="connsiteY170" fmla="*/ 1193084 h 3659315"/>
              <a:gd name="connsiteX171" fmla="*/ 1857219 w 4239892"/>
              <a:gd name="connsiteY171" fmla="*/ 1219365 h 3659315"/>
              <a:gd name="connsiteX172" fmla="*/ 1829187 w 4239892"/>
              <a:gd name="connsiteY172" fmla="*/ 1193084 h 3659315"/>
              <a:gd name="connsiteX173" fmla="*/ 1857219 w 4239892"/>
              <a:gd name="connsiteY173" fmla="*/ 1166804 h 3659315"/>
              <a:gd name="connsiteX174" fmla="*/ 1261550 w 4239892"/>
              <a:gd name="connsiteY174" fmla="*/ 1149283 h 3659315"/>
              <a:gd name="connsiteX175" fmla="*/ 1303597 w 4239892"/>
              <a:gd name="connsiteY175" fmla="*/ 1193084 h 3659315"/>
              <a:gd name="connsiteX176" fmla="*/ 1261550 w 4239892"/>
              <a:gd name="connsiteY176" fmla="*/ 1236883 h 3659315"/>
              <a:gd name="connsiteX177" fmla="*/ 1219503 w 4239892"/>
              <a:gd name="connsiteY177" fmla="*/ 1193084 h 3659315"/>
              <a:gd name="connsiteX178" fmla="*/ 1261550 w 4239892"/>
              <a:gd name="connsiteY178" fmla="*/ 1149283 h 3659315"/>
              <a:gd name="connsiteX179" fmla="*/ 665882 w 4239892"/>
              <a:gd name="connsiteY179" fmla="*/ 1138773 h 3659315"/>
              <a:gd name="connsiteX180" fmla="*/ 721945 w 4239892"/>
              <a:gd name="connsiteY180" fmla="*/ 1194837 h 3659315"/>
              <a:gd name="connsiteX181" fmla="*/ 665882 w 4239892"/>
              <a:gd name="connsiteY181" fmla="*/ 1250901 h 3659315"/>
              <a:gd name="connsiteX182" fmla="*/ 609819 w 4239892"/>
              <a:gd name="connsiteY182" fmla="*/ 1194837 h 3659315"/>
              <a:gd name="connsiteX183" fmla="*/ 665882 w 4239892"/>
              <a:gd name="connsiteY183" fmla="*/ 1138773 h 3659315"/>
              <a:gd name="connsiteX184" fmla="*/ 71966 w 4239892"/>
              <a:gd name="connsiteY184" fmla="*/ 1128261 h 3659315"/>
              <a:gd name="connsiteX185" fmla="*/ 136789 w 4239892"/>
              <a:gd name="connsiteY185" fmla="*/ 1193085 h 3659315"/>
              <a:gd name="connsiteX186" fmla="*/ 71966 w 4239892"/>
              <a:gd name="connsiteY186" fmla="*/ 1257908 h 3659315"/>
              <a:gd name="connsiteX187" fmla="*/ 7143 w 4239892"/>
              <a:gd name="connsiteY187" fmla="*/ 1193085 h 3659315"/>
              <a:gd name="connsiteX188" fmla="*/ 71966 w 4239892"/>
              <a:gd name="connsiteY188" fmla="*/ 1128261 h 3659315"/>
              <a:gd name="connsiteX189" fmla="*/ 1857218 w 4239892"/>
              <a:gd name="connsiteY189" fmla="*/ 595665 h 3659315"/>
              <a:gd name="connsiteX190" fmla="*/ 1860722 w 4239892"/>
              <a:gd name="connsiteY190" fmla="*/ 599169 h 3659315"/>
              <a:gd name="connsiteX191" fmla="*/ 1857218 w 4239892"/>
              <a:gd name="connsiteY191" fmla="*/ 602673 h 3659315"/>
              <a:gd name="connsiteX192" fmla="*/ 1853714 w 4239892"/>
              <a:gd name="connsiteY192" fmla="*/ 599169 h 3659315"/>
              <a:gd name="connsiteX193" fmla="*/ 1857218 w 4239892"/>
              <a:gd name="connsiteY193" fmla="*/ 595665 h 3659315"/>
              <a:gd name="connsiteX194" fmla="*/ 1261550 w 4239892"/>
              <a:gd name="connsiteY194" fmla="*/ 588658 h 3659315"/>
              <a:gd name="connsiteX195" fmla="*/ 1272062 w 4239892"/>
              <a:gd name="connsiteY195" fmla="*/ 599169 h 3659315"/>
              <a:gd name="connsiteX196" fmla="*/ 1261550 w 4239892"/>
              <a:gd name="connsiteY196" fmla="*/ 609681 h 3659315"/>
              <a:gd name="connsiteX197" fmla="*/ 1251038 w 4239892"/>
              <a:gd name="connsiteY197" fmla="*/ 599169 h 3659315"/>
              <a:gd name="connsiteX198" fmla="*/ 1261550 w 4239892"/>
              <a:gd name="connsiteY198" fmla="*/ 588658 h 3659315"/>
              <a:gd name="connsiteX199" fmla="*/ 665882 w 4239892"/>
              <a:gd name="connsiteY199" fmla="*/ 574643 h 3659315"/>
              <a:gd name="connsiteX200" fmla="*/ 690410 w 4239892"/>
              <a:gd name="connsiteY200" fmla="*/ 599171 h 3659315"/>
              <a:gd name="connsiteX201" fmla="*/ 665882 w 4239892"/>
              <a:gd name="connsiteY201" fmla="*/ 623699 h 3659315"/>
              <a:gd name="connsiteX202" fmla="*/ 641354 w 4239892"/>
              <a:gd name="connsiteY202" fmla="*/ 599171 h 3659315"/>
              <a:gd name="connsiteX203" fmla="*/ 665882 w 4239892"/>
              <a:gd name="connsiteY203" fmla="*/ 574643 h 3659315"/>
              <a:gd name="connsiteX204" fmla="*/ 71966 w 4239892"/>
              <a:gd name="connsiteY204" fmla="*/ 567635 h 3659315"/>
              <a:gd name="connsiteX205" fmla="*/ 101750 w 4239892"/>
              <a:gd name="connsiteY205" fmla="*/ 597419 h 3659315"/>
              <a:gd name="connsiteX206" fmla="*/ 71966 w 4239892"/>
              <a:gd name="connsiteY206" fmla="*/ 627203 h 3659315"/>
              <a:gd name="connsiteX207" fmla="*/ 42182 w 4239892"/>
              <a:gd name="connsiteY207" fmla="*/ 597419 h 3659315"/>
              <a:gd name="connsiteX208" fmla="*/ 71966 w 4239892"/>
              <a:gd name="connsiteY208" fmla="*/ 567635 h 3659315"/>
              <a:gd name="connsiteX209" fmla="*/ 71965 w 4239892"/>
              <a:gd name="connsiteY209" fmla="*/ 0 h 3659315"/>
              <a:gd name="connsiteX210" fmla="*/ 73717 w 4239892"/>
              <a:gd name="connsiteY210" fmla="*/ 1752 h 3659315"/>
              <a:gd name="connsiteX211" fmla="*/ 71965 w 4239892"/>
              <a:gd name="connsiteY211" fmla="*/ 3504 h 3659315"/>
              <a:gd name="connsiteX212" fmla="*/ 70213 w 4239892"/>
              <a:gd name="connsiteY212" fmla="*/ 1752 h 3659315"/>
              <a:gd name="connsiteX213" fmla="*/ 71965 w 4239892"/>
              <a:gd name="connsiteY213" fmla="*/ 0 h 3659315"/>
            </a:gdLst>
            <a:ahLst/>
            <a:cxnLst/>
            <a:rect l="l" t="t" r="r" b="b"/>
            <a:pathLst>
              <a:path w="4239892" h="3659315">
                <a:moveTo>
                  <a:pt x="4238139" y="3574006"/>
                </a:moveTo>
                <a:cubicBezTo>
                  <a:pt x="4239108" y="3574006"/>
                  <a:pt x="4239892" y="3574791"/>
                  <a:pt x="4239892" y="3575758"/>
                </a:cubicBezTo>
                <a:cubicBezTo>
                  <a:pt x="4239892" y="3576726"/>
                  <a:pt x="4239108" y="3577509"/>
                  <a:pt x="4238139" y="3577509"/>
                </a:cubicBezTo>
                <a:cubicBezTo>
                  <a:pt x="4237172" y="3577509"/>
                  <a:pt x="4236387" y="3576726"/>
                  <a:pt x="4236387" y="3575758"/>
                </a:cubicBezTo>
                <a:cubicBezTo>
                  <a:pt x="4236387" y="3574791"/>
                  <a:pt x="4237172" y="3574006"/>
                  <a:pt x="4238139" y="3574006"/>
                </a:cubicBezTo>
                <a:close/>
                <a:moveTo>
                  <a:pt x="3642471" y="3552983"/>
                </a:moveTo>
                <a:cubicBezTo>
                  <a:pt x="3656985" y="3552983"/>
                  <a:pt x="3668751" y="3563966"/>
                  <a:pt x="3668751" y="3577511"/>
                </a:cubicBezTo>
                <a:cubicBezTo>
                  <a:pt x="3668751" y="3591058"/>
                  <a:pt x="3656985" y="3602039"/>
                  <a:pt x="3642471" y="3602039"/>
                </a:cubicBezTo>
                <a:cubicBezTo>
                  <a:pt x="3627957" y="3602039"/>
                  <a:pt x="3616191" y="3591058"/>
                  <a:pt x="3616191" y="3577511"/>
                </a:cubicBezTo>
                <a:cubicBezTo>
                  <a:pt x="3616191" y="3563966"/>
                  <a:pt x="3627957" y="3552983"/>
                  <a:pt x="3642471" y="3552983"/>
                </a:cubicBezTo>
                <a:close/>
                <a:moveTo>
                  <a:pt x="3046803" y="3517943"/>
                </a:moveTo>
                <a:cubicBezTo>
                  <a:pt x="3078733" y="3517943"/>
                  <a:pt x="3104618" y="3543829"/>
                  <a:pt x="3104618" y="3575759"/>
                </a:cubicBezTo>
                <a:cubicBezTo>
                  <a:pt x="3104618" y="3607690"/>
                  <a:pt x="3078733" y="3633574"/>
                  <a:pt x="3046803" y="3633574"/>
                </a:cubicBezTo>
                <a:cubicBezTo>
                  <a:pt x="3014873" y="3633574"/>
                  <a:pt x="2988988" y="3607690"/>
                  <a:pt x="2988988" y="3575759"/>
                </a:cubicBezTo>
                <a:cubicBezTo>
                  <a:pt x="2988988" y="3543829"/>
                  <a:pt x="3014873" y="3517943"/>
                  <a:pt x="3046803" y="3517943"/>
                </a:cubicBezTo>
                <a:close/>
                <a:moveTo>
                  <a:pt x="2452887" y="3486409"/>
                </a:moveTo>
                <a:cubicBezTo>
                  <a:pt x="2503200" y="3486409"/>
                  <a:pt x="2543988" y="3527197"/>
                  <a:pt x="2543988" y="3577511"/>
                </a:cubicBezTo>
                <a:cubicBezTo>
                  <a:pt x="2543988" y="3602668"/>
                  <a:pt x="2533791" y="3625444"/>
                  <a:pt x="2517305" y="3641930"/>
                </a:cubicBezTo>
                <a:lnTo>
                  <a:pt x="2491520" y="3659315"/>
                </a:lnTo>
                <a:lnTo>
                  <a:pt x="2414254" y="3659315"/>
                </a:lnTo>
                <a:lnTo>
                  <a:pt x="2388468" y="3641930"/>
                </a:lnTo>
                <a:cubicBezTo>
                  <a:pt x="2371981" y="3625444"/>
                  <a:pt x="2361784" y="3602668"/>
                  <a:pt x="2361784" y="3577511"/>
                </a:cubicBezTo>
                <a:cubicBezTo>
                  <a:pt x="2361784" y="3527197"/>
                  <a:pt x="2402572" y="3486409"/>
                  <a:pt x="2452887" y="3486409"/>
                </a:cubicBezTo>
                <a:close/>
                <a:moveTo>
                  <a:pt x="1857218" y="3454874"/>
                </a:moveTo>
                <a:cubicBezTo>
                  <a:pt x="1924949" y="3454874"/>
                  <a:pt x="1979856" y="3509777"/>
                  <a:pt x="1979856" y="3577511"/>
                </a:cubicBezTo>
                <a:cubicBezTo>
                  <a:pt x="1979856" y="3594444"/>
                  <a:pt x="1976425" y="3610576"/>
                  <a:pt x="1970219" y="3625248"/>
                </a:cubicBezTo>
                <a:lnTo>
                  <a:pt x="1947250" y="3659315"/>
                </a:lnTo>
                <a:lnTo>
                  <a:pt x="1767186" y="3659315"/>
                </a:lnTo>
                <a:lnTo>
                  <a:pt x="1744218" y="3625248"/>
                </a:lnTo>
                <a:cubicBezTo>
                  <a:pt x="1738012" y="3610576"/>
                  <a:pt x="1734580" y="3594444"/>
                  <a:pt x="1734580" y="3577511"/>
                </a:cubicBezTo>
                <a:cubicBezTo>
                  <a:pt x="1734580" y="3509777"/>
                  <a:pt x="1789487" y="3454874"/>
                  <a:pt x="1857218" y="3454874"/>
                </a:cubicBezTo>
                <a:close/>
                <a:moveTo>
                  <a:pt x="1263302" y="3426842"/>
                </a:moveTo>
                <a:cubicBezTo>
                  <a:pt x="1347482" y="3426842"/>
                  <a:pt x="1415723" y="3494300"/>
                  <a:pt x="1415723" y="3577511"/>
                </a:cubicBezTo>
                <a:cubicBezTo>
                  <a:pt x="1415723" y="3598314"/>
                  <a:pt x="1411458" y="3618133"/>
                  <a:pt x="1403745" y="3636158"/>
                </a:cubicBezTo>
                <a:lnTo>
                  <a:pt x="1387951" y="3659315"/>
                </a:lnTo>
                <a:lnTo>
                  <a:pt x="1138654" y="3659315"/>
                </a:lnTo>
                <a:lnTo>
                  <a:pt x="1122859" y="3636158"/>
                </a:lnTo>
                <a:cubicBezTo>
                  <a:pt x="1115146" y="3618133"/>
                  <a:pt x="1110881" y="3598314"/>
                  <a:pt x="1110881" y="3577511"/>
                </a:cubicBezTo>
                <a:cubicBezTo>
                  <a:pt x="1110881" y="3494300"/>
                  <a:pt x="1179122" y="3426842"/>
                  <a:pt x="1263302" y="3426842"/>
                </a:cubicBezTo>
                <a:close/>
                <a:moveTo>
                  <a:pt x="665882" y="3398809"/>
                </a:moveTo>
                <a:cubicBezTo>
                  <a:pt x="764576" y="3398809"/>
                  <a:pt x="844583" y="3478819"/>
                  <a:pt x="844583" y="3577512"/>
                </a:cubicBezTo>
                <a:cubicBezTo>
                  <a:pt x="844583" y="3602186"/>
                  <a:pt x="839583" y="3625691"/>
                  <a:pt x="830540" y="3647071"/>
                </a:cubicBezTo>
                <a:lnTo>
                  <a:pt x="822285" y="3659315"/>
                </a:lnTo>
                <a:lnTo>
                  <a:pt x="509480" y="3659315"/>
                </a:lnTo>
                <a:lnTo>
                  <a:pt x="501224" y="3647071"/>
                </a:lnTo>
                <a:cubicBezTo>
                  <a:pt x="492182" y="3625691"/>
                  <a:pt x="487181" y="3602186"/>
                  <a:pt x="487181" y="3577512"/>
                </a:cubicBezTo>
                <a:cubicBezTo>
                  <a:pt x="487181" y="3478819"/>
                  <a:pt x="567188" y="3398809"/>
                  <a:pt x="665882" y="3398809"/>
                </a:cubicBezTo>
                <a:close/>
                <a:moveTo>
                  <a:pt x="71965" y="3377789"/>
                </a:moveTo>
                <a:cubicBezTo>
                  <a:pt x="181302" y="3377789"/>
                  <a:pt x="269937" y="3466423"/>
                  <a:pt x="269937" y="3575759"/>
                </a:cubicBezTo>
                <a:cubicBezTo>
                  <a:pt x="269937" y="3603094"/>
                  <a:pt x="264397" y="3629134"/>
                  <a:pt x="254380" y="3652819"/>
                </a:cubicBezTo>
                <a:lnTo>
                  <a:pt x="250000" y="3659315"/>
                </a:lnTo>
                <a:lnTo>
                  <a:pt x="0" y="3659315"/>
                </a:lnTo>
                <a:lnTo>
                  <a:pt x="0" y="3391765"/>
                </a:lnTo>
                <a:lnTo>
                  <a:pt x="32067" y="3381811"/>
                </a:lnTo>
                <a:cubicBezTo>
                  <a:pt x="44954" y="3379174"/>
                  <a:pt x="58298" y="3377789"/>
                  <a:pt x="71965" y="3377789"/>
                </a:cubicBezTo>
                <a:close/>
                <a:moveTo>
                  <a:pt x="3644223" y="2967827"/>
                </a:moveTo>
                <a:cubicBezTo>
                  <a:pt x="3651965" y="2967827"/>
                  <a:pt x="3658240" y="2974102"/>
                  <a:pt x="3658240" y="2981843"/>
                </a:cubicBezTo>
                <a:cubicBezTo>
                  <a:pt x="3658240" y="2989584"/>
                  <a:pt x="3651965" y="2995859"/>
                  <a:pt x="3644223" y="2995859"/>
                </a:cubicBezTo>
                <a:cubicBezTo>
                  <a:pt x="3636482" y="2995859"/>
                  <a:pt x="3630207" y="2989584"/>
                  <a:pt x="3630207" y="2981843"/>
                </a:cubicBezTo>
                <a:cubicBezTo>
                  <a:pt x="3630207" y="2974102"/>
                  <a:pt x="3636482" y="2967827"/>
                  <a:pt x="3644223" y="2967827"/>
                </a:cubicBezTo>
                <a:close/>
                <a:moveTo>
                  <a:pt x="3046802" y="2936292"/>
                </a:moveTo>
                <a:cubicBezTo>
                  <a:pt x="3070992" y="2936292"/>
                  <a:pt x="3090601" y="2955901"/>
                  <a:pt x="3090601" y="2980091"/>
                </a:cubicBezTo>
                <a:cubicBezTo>
                  <a:pt x="3090601" y="3004282"/>
                  <a:pt x="3070992" y="3023891"/>
                  <a:pt x="3046802" y="3023891"/>
                </a:cubicBezTo>
                <a:cubicBezTo>
                  <a:pt x="3022612" y="3023891"/>
                  <a:pt x="3003003" y="3004282"/>
                  <a:pt x="3003003" y="2980091"/>
                </a:cubicBezTo>
                <a:cubicBezTo>
                  <a:pt x="3003003" y="2955901"/>
                  <a:pt x="3022612" y="2936292"/>
                  <a:pt x="3046802" y="2936292"/>
                </a:cubicBezTo>
                <a:close/>
                <a:moveTo>
                  <a:pt x="2452888" y="2908262"/>
                </a:moveTo>
                <a:cubicBezTo>
                  <a:pt x="2493527" y="2908262"/>
                  <a:pt x="2526470" y="2941205"/>
                  <a:pt x="2526470" y="2981844"/>
                </a:cubicBezTo>
                <a:cubicBezTo>
                  <a:pt x="2526470" y="3022483"/>
                  <a:pt x="2493527" y="3055429"/>
                  <a:pt x="2452888" y="3055429"/>
                </a:cubicBezTo>
                <a:cubicBezTo>
                  <a:pt x="2412249" y="3055429"/>
                  <a:pt x="2379304" y="3022483"/>
                  <a:pt x="2379304" y="2981844"/>
                </a:cubicBezTo>
                <a:cubicBezTo>
                  <a:pt x="2379304" y="2941205"/>
                  <a:pt x="2412249" y="2908262"/>
                  <a:pt x="2452888" y="2908262"/>
                </a:cubicBezTo>
                <a:close/>
                <a:moveTo>
                  <a:pt x="1857218" y="2880230"/>
                </a:moveTo>
                <a:cubicBezTo>
                  <a:pt x="1913338" y="2880230"/>
                  <a:pt x="1958832" y="2925723"/>
                  <a:pt x="1958832" y="2981843"/>
                </a:cubicBezTo>
                <a:cubicBezTo>
                  <a:pt x="1958832" y="3037965"/>
                  <a:pt x="1913338" y="3083459"/>
                  <a:pt x="1857218" y="3083459"/>
                </a:cubicBezTo>
                <a:cubicBezTo>
                  <a:pt x="1801098" y="3083459"/>
                  <a:pt x="1755604" y="3037965"/>
                  <a:pt x="1755604" y="2981843"/>
                </a:cubicBezTo>
                <a:cubicBezTo>
                  <a:pt x="1755604" y="2925723"/>
                  <a:pt x="1801098" y="2880230"/>
                  <a:pt x="1857218" y="2880230"/>
                </a:cubicBezTo>
                <a:close/>
                <a:moveTo>
                  <a:pt x="1261550" y="2852200"/>
                </a:moveTo>
                <a:cubicBezTo>
                  <a:pt x="1333152" y="2852200"/>
                  <a:pt x="1391196" y="2909459"/>
                  <a:pt x="1391196" y="2980092"/>
                </a:cubicBezTo>
                <a:cubicBezTo>
                  <a:pt x="1391196" y="3050727"/>
                  <a:pt x="1333152" y="3107988"/>
                  <a:pt x="1261550" y="3107988"/>
                </a:cubicBezTo>
                <a:cubicBezTo>
                  <a:pt x="1189948" y="3107988"/>
                  <a:pt x="1131904" y="3050727"/>
                  <a:pt x="1131904" y="2980092"/>
                </a:cubicBezTo>
                <a:cubicBezTo>
                  <a:pt x="1131904" y="2909459"/>
                  <a:pt x="1189948" y="2852200"/>
                  <a:pt x="1261550" y="2852200"/>
                </a:cubicBezTo>
                <a:close/>
                <a:moveTo>
                  <a:pt x="667634" y="2831177"/>
                </a:moveTo>
                <a:cubicBezTo>
                  <a:pt x="751814" y="2831177"/>
                  <a:pt x="820055" y="2898632"/>
                  <a:pt x="820055" y="2981843"/>
                </a:cubicBezTo>
                <a:cubicBezTo>
                  <a:pt x="820055" y="3065056"/>
                  <a:pt x="751814" y="3132513"/>
                  <a:pt x="667634" y="3132513"/>
                </a:cubicBezTo>
                <a:cubicBezTo>
                  <a:pt x="583454" y="3132513"/>
                  <a:pt x="515213" y="3065056"/>
                  <a:pt x="515213" y="2981843"/>
                </a:cubicBezTo>
                <a:cubicBezTo>
                  <a:pt x="515213" y="2898632"/>
                  <a:pt x="583454" y="2831177"/>
                  <a:pt x="667634" y="2831177"/>
                </a:cubicBezTo>
                <a:close/>
                <a:moveTo>
                  <a:pt x="71966" y="2813657"/>
                </a:moveTo>
                <a:cubicBezTo>
                  <a:pt x="163887" y="2813657"/>
                  <a:pt x="238403" y="2888956"/>
                  <a:pt x="238403" y="2981843"/>
                </a:cubicBezTo>
                <a:cubicBezTo>
                  <a:pt x="238403" y="3074733"/>
                  <a:pt x="163887" y="3150034"/>
                  <a:pt x="71966" y="3150034"/>
                </a:cubicBezTo>
                <a:cubicBezTo>
                  <a:pt x="48986" y="3150034"/>
                  <a:pt x="27094" y="3145328"/>
                  <a:pt x="7181" y="3136817"/>
                </a:cubicBezTo>
                <a:lnTo>
                  <a:pt x="0" y="3131924"/>
                </a:lnTo>
                <a:lnTo>
                  <a:pt x="0" y="2831766"/>
                </a:lnTo>
                <a:lnTo>
                  <a:pt x="7181" y="2826874"/>
                </a:lnTo>
                <a:cubicBezTo>
                  <a:pt x="27094" y="2818363"/>
                  <a:pt x="48986" y="2813657"/>
                  <a:pt x="71966" y="2813657"/>
                </a:cubicBezTo>
                <a:close/>
                <a:moveTo>
                  <a:pt x="3644223" y="2382683"/>
                </a:moveTo>
                <a:cubicBezTo>
                  <a:pt x="3646158" y="2382683"/>
                  <a:pt x="3647727" y="2384252"/>
                  <a:pt x="3647727" y="2386187"/>
                </a:cubicBezTo>
                <a:cubicBezTo>
                  <a:pt x="3647727" y="2388122"/>
                  <a:pt x="3646158" y="2389690"/>
                  <a:pt x="3644223" y="2389690"/>
                </a:cubicBezTo>
                <a:cubicBezTo>
                  <a:pt x="3642288" y="2389690"/>
                  <a:pt x="3640719" y="2388122"/>
                  <a:pt x="3640719" y="2386187"/>
                </a:cubicBezTo>
                <a:cubicBezTo>
                  <a:pt x="3640719" y="2384252"/>
                  <a:pt x="3642288" y="2382683"/>
                  <a:pt x="3644223" y="2382683"/>
                </a:cubicBezTo>
                <a:close/>
                <a:moveTo>
                  <a:pt x="3046803" y="2358155"/>
                </a:moveTo>
                <a:cubicBezTo>
                  <a:pt x="3061317" y="2358155"/>
                  <a:pt x="3073083" y="2369921"/>
                  <a:pt x="3073083" y="2384435"/>
                </a:cubicBezTo>
                <a:cubicBezTo>
                  <a:pt x="3073083" y="2398948"/>
                  <a:pt x="3061317" y="2410715"/>
                  <a:pt x="3046803" y="2410715"/>
                </a:cubicBezTo>
                <a:cubicBezTo>
                  <a:pt x="3032289" y="2410715"/>
                  <a:pt x="3020523" y="2398948"/>
                  <a:pt x="3020523" y="2384435"/>
                </a:cubicBezTo>
                <a:cubicBezTo>
                  <a:pt x="3020523" y="2369921"/>
                  <a:pt x="3032289" y="2358155"/>
                  <a:pt x="3046803" y="2358155"/>
                </a:cubicBezTo>
                <a:close/>
                <a:moveTo>
                  <a:pt x="2451135" y="2330125"/>
                </a:moveTo>
                <a:cubicBezTo>
                  <a:pt x="2481130" y="2330125"/>
                  <a:pt x="2505445" y="2354441"/>
                  <a:pt x="2505445" y="2384435"/>
                </a:cubicBezTo>
                <a:cubicBezTo>
                  <a:pt x="2505445" y="2414430"/>
                  <a:pt x="2481130" y="2438746"/>
                  <a:pt x="2451135" y="2438746"/>
                </a:cubicBezTo>
                <a:cubicBezTo>
                  <a:pt x="2421140" y="2438746"/>
                  <a:pt x="2396823" y="2414430"/>
                  <a:pt x="2396823" y="2384435"/>
                </a:cubicBezTo>
                <a:cubicBezTo>
                  <a:pt x="2396823" y="2354441"/>
                  <a:pt x="2421140" y="2330125"/>
                  <a:pt x="2451135" y="2330125"/>
                </a:cubicBezTo>
                <a:close/>
                <a:moveTo>
                  <a:pt x="1857219" y="2305598"/>
                </a:moveTo>
                <a:cubicBezTo>
                  <a:pt x="1901728" y="2305598"/>
                  <a:pt x="1937810" y="2341679"/>
                  <a:pt x="1937810" y="2386187"/>
                </a:cubicBezTo>
                <a:cubicBezTo>
                  <a:pt x="1937810" y="2430695"/>
                  <a:pt x="1901728" y="2466777"/>
                  <a:pt x="1857219" y="2466777"/>
                </a:cubicBezTo>
                <a:cubicBezTo>
                  <a:pt x="1812710" y="2466777"/>
                  <a:pt x="1776628" y="2430695"/>
                  <a:pt x="1776628" y="2386187"/>
                </a:cubicBezTo>
                <a:cubicBezTo>
                  <a:pt x="1776628" y="2341679"/>
                  <a:pt x="1812710" y="2305598"/>
                  <a:pt x="1857219" y="2305598"/>
                </a:cubicBezTo>
                <a:close/>
                <a:moveTo>
                  <a:pt x="1261550" y="2284575"/>
                </a:moveTo>
                <a:cubicBezTo>
                  <a:pt x="1317670" y="2284575"/>
                  <a:pt x="1363164" y="2330069"/>
                  <a:pt x="1363164" y="2386188"/>
                </a:cubicBezTo>
                <a:cubicBezTo>
                  <a:pt x="1363164" y="2442307"/>
                  <a:pt x="1317670" y="2487800"/>
                  <a:pt x="1261550" y="2487800"/>
                </a:cubicBezTo>
                <a:cubicBezTo>
                  <a:pt x="1205430" y="2487800"/>
                  <a:pt x="1159936" y="2442307"/>
                  <a:pt x="1159936" y="2386188"/>
                </a:cubicBezTo>
                <a:cubicBezTo>
                  <a:pt x="1159936" y="2330069"/>
                  <a:pt x="1205430" y="2284575"/>
                  <a:pt x="1261550" y="2284575"/>
                </a:cubicBezTo>
                <a:close/>
                <a:moveTo>
                  <a:pt x="667634" y="2263551"/>
                </a:moveTo>
                <a:cubicBezTo>
                  <a:pt x="734397" y="2263551"/>
                  <a:pt x="788520" y="2317674"/>
                  <a:pt x="788520" y="2384436"/>
                </a:cubicBezTo>
                <a:cubicBezTo>
                  <a:pt x="788520" y="2451197"/>
                  <a:pt x="734397" y="2505320"/>
                  <a:pt x="667634" y="2505320"/>
                </a:cubicBezTo>
                <a:cubicBezTo>
                  <a:pt x="600871" y="2505320"/>
                  <a:pt x="546748" y="2451197"/>
                  <a:pt x="546748" y="2384436"/>
                </a:cubicBezTo>
                <a:cubicBezTo>
                  <a:pt x="546748" y="2317674"/>
                  <a:pt x="600871" y="2263551"/>
                  <a:pt x="667634" y="2263551"/>
                </a:cubicBezTo>
                <a:close/>
                <a:moveTo>
                  <a:pt x="71966" y="2253040"/>
                </a:moveTo>
                <a:cubicBezTo>
                  <a:pt x="144535" y="2253040"/>
                  <a:pt x="203364" y="2312653"/>
                  <a:pt x="203364" y="2386189"/>
                </a:cubicBezTo>
                <a:cubicBezTo>
                  <a:pt x="203364" y="2459725"/>
                  <a:pt x="144535" y="2519336"/>
                  <a:pt x="71966" y="2519336"/>
                </a:cubicBezTo>
                <a:cubicBezTo>
                  <a:pt x="53824" y="2519336"/>
                  <a:pt x="36541" y="2515611"/>
                  <a:pt x="20820" y="2508873"/>
                </a:cubicBezTo>
                <a:lnTo>
                  <a:pt x="0" y="2494649"/>
                </a:lnTo>
                <a:lnTo>
                  <a:pt x="0" y="2277728"/>
                </a:lnTo>
                <a:lnTo>
                  <a:pt x="20820" y="2263504"/>
                </a:lnTo>
                <a:cubicBezTo>
                  <a:pt x="36541" y="2256766"/>
                  <a:pt x="53824" y="2253040"/>
                  <a:pt x="71966" y="2253040"/>
                </a:cubicBezTo>
                <a:close/>
                <a:moveTo>
                  <a:pt x="3048555" y="1783506"/>
                </a:moveTo>
                <a:cubicBezTo>
                  <a:pt x="3052425" y="1783506"/>
                  <a:pt x="3055563" y="1786644"/>
                  <a:pt x="3055563" y="1790514"/>
                </a:cubicBezTo>
                <a:cubicBezTo>
                  <a:pt x="3055563" y="1794384"/>
                  <a:pt x="3052425" y="1797522"/>
                  <a:pt x="3048555" y="1797522"/>
                </a:cubicBezTo>
                <a:cubicBezTo>
                  <a:pt x="3044685" y="1797522"/>
                  <a:pt x="3041547" y="1794384"/>
                  <a:pt x="3041547" y="1790514"/>
                </a:cubicBezTo>
                <a:cubicBezTo>
                  <a:pt x="3041547" y="1786644"/>
                  <a:pt x="3044685" y="1783506"/>
                  <a:pt x="3048555" y="1783506"/>
                </a:cubicBezTo>
                <a:close/>
                <a:moveTo>
                  <a:pt x="2452888" y="1758977"/>
                </a:moveTo>
                <a:cubicBezTo>
                  <a:pt x="2470304" y="1758977"/>
                  <a:pt x="2484423" y="1773096"/>
                  <a:pt x="2484423" y="1790514"/>
                </a:cubicBezTo>
                <a:cubicBezTo>
                  <a:pt x="2484423" y="1807931"/>
                  <a:pt x="2470304" y="1822051"/>
                  <a:pt x="2452888" y="1822051"/>
                </a:cubicBezTo>
                <a:cubicBezTo>
                  <a:pt x="2435471" y="1822051"/>
                  <a:pt x="2421351" y="1807931"/>
                  <a:pt x="2421351" y="1790514"/>
                </a:cubicBezTo>
                <a:cubicBezTo>
                  <a:pt x="2421351" y="1773096"/>
                  <a:pt x="2435471" y="1758977"/>
                  <a:pt x="2452888" y="1758977"/>
                </a:cubicBezTo>
                <a:close/>
                <a:moveTo>
                  <a:pt x="1857218" y="1734450"/>
                </a:moveTo>
                <a:cubicBezTo>
                  <a:pt x="1888181" y="1734450"/>
                  <a:pt x="1913281" y="1758767"/>
                  <a:pt x="1913281" y="1788762"/>
                </a:cubicBezTo>
                <a:cubicBezTo>
                  <a:pt x="1913281" y="1818758"/>
                  <a:pt x="1888181" y="1843074"/>
                  <a:pt x="1857218" y="1843074"/>
                </a:cubicBezTo>
                <a:cubicBezTo>
                  <a:pt x="1826255" y="1843074"/>
                  <a:pt x="1801155" y="1818758"/>
                  <a:pt x="1801155" y="1788762"/>
                </a:cubicBezTo>
                <a:cubicBezTo>
                  <a:pt x="1801155" y="1758767"/>
                  <a:pt x="1826255" y="1734450"/>
                  <a:pt x="1857218" y="1734450"/>
                </a:cubicBezTo>
                <a:close/>
                <a:moveTo>
                  <a:pt x="1261550" y="1716930"/>
                </a:moveTo>
                <a:cubicBezTo>
                  <a:pt x="1302189" y="1716930"/>
                  <a:pt x="1335133" y="1749875"/>
                  <a:pt x="1335133" y="1790514"/>
                </a:cubicBezTo>
                <a:cubicBezTo>
                  <a:pt x="1335133" y="1831154"/>
                  <a:pt x="1302189" y="1864099"/>
                  <a:pt x="1261550" y="1864099"/>
                </a:cubicBezTo>
                <a:cubicBezTo>
                  <a:pt x="1220911" y="1864099"/>
                  <a:pt x="1187967" y="1831154"/>
                  <a:pt x="1187967" y="1790514"/>
                </a:cubicBezTo>
                <a:cubicBezTo>
                  <a:pt x="1187967" y="1749875"/>
                  <a:pt x="1220911" y="1716930"/>
                  <a:pt x="1261550" y="1716930"/>
                </a:cubicBezTo>
                <a:close/>
                <a:moveTo>
                  <a:pt x="667633" y="1699410"/>
                </a:moveTo>
                <a:cubicBezTo>
                  <a:pt x="716980" y="1699410"/>
                  <a:pt x="756983" y="1739413"/>
                  <a:pt x="756983" y="1788762"/>
                </a:cubicBezTo>
                <a:cubicBezTo>
                  <a:pt x="756983" y="1838109"/>
                  <a:pt x="716980" y="1878114"/>
                  <a:pt x="667633" y="1878114"/>
                </a:cubicBezTo>
                <a:cubicBezTo>
                  <a:pt x="618286" y="1878114"/>
                  <a:pt x="578283" y="1838109"/>
                  <a:pt x="578283" y="1788762"/>
                </a:cubicBezTo>
                <a:cubicBezTo>
                  <a:pt x="578283" y="1739413"/>
                  <a:pt x="618286" y="1699410"/>
                  <a:pt x="667633" y="1699410"/>
                </a:cubicBezTo>
                <a:close/>
                <a:moveTo>
                  <a:pt x="71965" y="1688899"/>
                </a:moveTo>
                <a:cubicBezTo>
                  <a:pt x="127117" y="1688899"/>
                  <a:pt x="171827" y="1733609"/>
                  <a:pt x="171827" y="1788763"/>
                </a:cubicBezTo>
                <a:cubicBezTo>
                  <a:pt x="171827" y="1843916"/>
                  <a:pt x="127117" y="1888627"/>
                  <a:pt x="71965" y="1888627"/>
                </a:cubicBezTo>
                <a:cubicBezTo>
                  <a:pt x="44389" y="1888627"/>
                  <a:pt x="19424" y="1877450"/>
                  <a:pt x="1352" y="1859378"/>
                </a:cubicBezTo>
                <a:lnTo>
                  <a:pt x="0" y="1857372"/>
                </a:lnTo>
                <a:lnTo>
                  <a:pt x="0" y="1720154"/>
                </a:lnTo>
                <a:lnTo>
                  <a:pt x="1352" y="1718148"/>
                </a:lnTo>
                <a:cubicBezTo>
                  <a:pt x="19424" y="1700077"/>
                  <a:pt x="44389" y="1688899"/>
                  <a:pt x="71965" y="1688899"/>
                </a:cubicBezTo>
                <a:close/>
                <a:moveTo>
                  <a:pt x="2452887" y="1187828"/>
                </a:moveTo>
                <a:cubicBezTo>
                  <a:pt x="2456757" y="1187828"/>
                  <a:pt x="2459895" y="1190966"/>
                  <a:pt x="2459895" y="1194836"/>
                </a:cubicBezTo>
                <a:cubicBezTo>
                  <a:pt x="2459895" y="1198706"/>
                  <a:pt x="2456757" y="1201844"/>
                  <a:pt x="2452887" y="1201844"/>
                </a:cubicBezTo>
                <a:cubicBezTo>
                  <a:pt x="2449016" y="1201844"/>
                  <a:pt x="2445879" y="1198706"/>
                  <a:pt x="2445879" y="1194836"/>
                </a:cubicBezTo>
                <a:cubicBezTo>
                  <a:pt x="2445879" y="1190966"/>
                  <a:pt x="2449016" y="1187828"/>
                  <a:pt x="2452887" y="1187828"/>
                </a:cubicBezTo>
                <a:close/>
                <a:moveTo>
                  <a:pt x="1857219" y="1166804"/>
                </a:moveTo>
                <a:cubicBezTo>
                  <a:pt x="1872701" y="1166804"/>
                  <a:pt x="1885251" y="1178570"/>
                  <a:pt x="1885251" y="1193084"/>
                </a:cubicBezTo>
                <a:cubicBezTo>
                  <a:pt x="1885251" y="1207599"/>
                  <a:pt x="1872701" y="1219365"/>
                  <a:pt x="1857219" y="1219365"/>
                </a:cubicBezTo>
                <a:cubicBezTo>
                  <a:pt x="1841737" y="1219365"/>
                  <a:pt x="1829187" y="1207599"/>
                  <a:pt x="1829187" y="1193084"/>
                </a:cubicBezTo>
                <a:cubicBezTo>
                  <a:pt x="1829187" y="1178570"/>
                  <a:pt x="1841737" y="1166804"/>
                  <a:pt x="1857219" y="1166804"/>
                </a:cubicBezTo>
                <a:close/>
                <a:moveTo>
                  <a:pt x="1261550" y="1149283"/>
                </a:moveTo>
                <a:cubicBezTo>
                  <a:pt x="1284772" y="1149283"/>
                  <a:pt x="1303597" y="1168893"/>
                  <a:pt x="1303597" y="1193084"/>
                </a:cubicBezTo>
                <a:cubicBezTo>
                  <a:pt x="1303597" y="1217274"/>
                  <a:pt x="1284772" y="1236883"/>
                  <a:pt x="1261550" y="1236883"/>
                </a:cubicBezTo>
                <a:cubicBezTo>
                  <a:pt x="1238328" y="1236883"/>
                  <a:pt x="1219503" y="1217274"/>
                  <a:pt x="1219503" y="1193084"/>
                </a:cubicBezTo>
                <a:cubicBezTo>
                  <a:pt x="1219503" y="1168893"/>
                  <a:pt x="1238328" y="1149283"/>
                  <a:pt x="1261550" y="1149283"/>
                </a:cubicBezTo>
                <a:close/>
                <a:moveTo>
                  <a:pt x="665882" y="1138773"/>
                </a:moveTo>
                <a:cubicBezTo>
                  <a:pt x="696845" y="1138773"/>
                  <a:pt x="721945" y="1163873"/>
                  <a:pt x="721945" y="1194837"/>
                </a:cubicBezTo>
                <a:cubicBezTo>
                  <a:pt x="721945" y="1225800"/>
                  <a:pt x="696845" y="1250901"/>
                  <a:pt x="665882" y="1250901"/>
                </a:cubicBezTo>
                <a:cubicBezTo>
                  <a:pt x="634919" y="1250901"/>
                  <a:pt x="609819" y="1225800"/>
                  <a:pt x="609819" y="1194837"/>
                </a:cubicBezTo>
                <a:cubicBezTo>
                  <a:pt x="609819" y="1163873"/>
                  <a:pt x="634919" y="1138773"/>
                  <a:pt x="665882" y="1138773"/>
                </a:cubicBezTo>
                <a:close/>
                <a:moveTo>
                  <a:pt x="71966" y="1128261"/>
                </a:moveTo>
                <a:cubicBezTo>
                  <a:pt x="107767" y="1128261"/>
                  <a:pt x="136789" y="1157283"/>
                  <a:pt x="136789" y="1193085"/>
                </a:cubicBezTo>
                <a:cubicBezTo>
                  <a:pt x="136789" y="1228886"/>
                  <a:pt x="107767" y="1257908"/>
                  <a:pt x="71966" y="1257908"/>
                </a:cubicBezTo>
                <a:cubicBezTo>
                  <a:pt x="36165" y="1257908"/>
                  <a:pt x="7143" y="1228886"/>
                  <a:pt x="7143" y="1193085"/>
                </a:cubicBezTo>
                <a:cubicBezTo>
                  <a:pt x="7143" y="1157283"/>
                  <a:pt x="36165" y="1128261"/>
                  <a:pt x="71966" y="1128261"/>
                </a:cubicBezTo>
                <a:close/>
                <a:moveTo>
                  <a:pt x="1857218" y="595665"/>
                </a:moveTo>
                <a:cubicBezTo>
                  <a:pt x="1859153" y="595665"/>
                  <a:pt x="1860722" y="597234"/>
                  <a:pt x="1860722" y="599169"/>
                </a:cubicBezTo>
                <a:cubicBezTo>
                  <a:pt x="1860722" y="601104"/>
                  <a:pt x="1859153" y="602673"/>
                  <a:pt x="1857218" y="602673"/>
                </a:cubicBezTo>
                <a:cubicBezTo>
                  <a:pt x="1855283" y="602673"/>
                  <a:pt x="1853714" y="601104"/>
                  <a:pt x="1853714" y="599169"/>
                </a:cubicBezTo>
                <a:cubicBezTo>
                  <a:pt x="1853714" y="597234"/>
                  <a:pt x="1855283" y="595665"/>
                  <a:pt x="1857218" y="595665"/>
                </a:cubicBezTo>
                <a:close/>
                <a:moveTo>
                  <a:pt x="1261550" y="588658"/>
                </a:moveTo>
                <a:cubicBezTo>
                  <a:pt x="1267356" y="588658"/>
                  <a:pt x="1272062" y="593363"/>
                  <a:pt x="1272062" y="599169"/>
                </a:cubicBezTo>
                <a:cubicBezTo>
                  <a:pt x="1272062" y="604975"/>
                  <a:pt x="1267356" y="609681"/>
                  <a:pt x="1261550" y="609681"/>
                </a:cubicBezTo>
                <a:cubicBezTo>
                  <a:pt x="1255744" y="609681"/>
                  <a:pt x="1251038" y="604975"/>
                  <a:pt x="1251038" y="599169"/>
                </a:cubicBezTo>
                <a:cubicBezTo>
                  <a:pt x="1251038" y="593363"/>
                  <a:pt x="1255744" y="588658"/>
                  <a:pt x="1261550" y="588658"/>
                </a:cubicBezTo>
                <a:close/>
                <a:moveTo>
                  <a:pt x="665882" y="574643"/>
                </a:moveTo>
                <a:cubicBezTo>
                  <a:pt x="679428" y="574643"/>
                  <a:pt x="690410" y="585624"/>
                  <a:pt x="690410" y="599171"/>
                </a:cubicBezTo>
                <a:cubicBezTo>
                  <a:pt x="690410" y="612717"/>
                  <a:pt x="679428" y="623699"/>
                  <a:pt x="665882" y="623699"/>
                </a:cubicBezTo>
                <a:cubicBezTo>
                  <a:pt x="652336" y="623699"/>
                  <a:pt x="641354" y="612717"/>
                  <a:pt x="641354" y="599171"/>
                </a:cubicBezTo>
                <a:cubicBezTo>
                  <a:pt x="641354" y="585624"/>
                  <a:pt x="652336" y="574643"/>
                  <a:pt x="665882" y="574643"/>
                </a:cubicBezTo>
                <a:close/>
                <a:moveTo>
                  <a:pt x="71966" y="567635"/>
                </a:moveTo>
                <a:cubicBezTo>
                  <a:pt x="88415" y="567635"/>
                  <a:pt x="101750" y="580970"/>
                  <a:pt x="101750" y="597419"/>
                </a:cubicBezTo>
                <a:cubicBezTo>
                  <a:pt x="101750" y="613868"/>
                  <a:pt x="88415" y="627203"/>
                  <a:pt x="71966" y="627203"/>
                </a:cubicBezTo>
                <a:cubicBezTo>
                  <a:pt x="55517" y="627203"/>
                  <a:pt x="42182" y="613868"/>
                  <a:pt x="42182" y="597419"/>
                </a:cubicBezTo>
                <a:cubicBezTo>
                  <a:pt x="42182" y="580970"/>
                  <a:pt x="55517" y="567635"/>
                  <a:pt x="71966" y="567635"/>
                </a:cubicBezTo>
                <a:close/>
                <a:moveTo>
                  <a:pt x="71965" y="0"/>
                </a:moveTo>
                <a:cubicBezTo>
                  <a:pt x="72932" y="0"/>
                  <a:pt x="73717" y="785"/>
                  <a:pt x="73717" y="1752"/>
                </a:cubicBezTo>
                <a:cubicBezTo>
                  <a:pt x="73717" y="2720"/>
                  <a:pt x="72932" y="3504"/>
                  <a:pt x="71965" y="3504"/>
                </a:cubicBezTo>
                <a:cubicBezTo>
                  <a:pt x="70997" y="3504"/>
                  <a:pt x="70213" y="2720"/>
                  <a:pt x="70213" y="1752"/>
                </a:cubicBezTo>
                <a:cubicBezTo>
                  <a:pt x="70213" y="785"/>
                  <a:pt x="70997" y="0"/>
                  <a:pt x="71965" y="0"/>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4" name="标题 1"/>
          <p:cNvSpPr txBox="1"/>
          <p:nvPr/>
        </p:nvSpPr>
        <p:spPr>
          <a:xfrm>
            <a:off x="9221422" y="0"/>
            <a:ext cx="2970577" cy="4142780"/>
          </a:xfrm>
          <a:custGeom>
            <a:avLst/>
            <a:gdLst>
              <a:gd name="connsiteX0" fmla="*/ 2382675 w 2970577"/>
              <a:gd name="connsiteY0" fmla="*/ 4131579 h 4142780"/>
              <a:gd name="connsiteX1" fmla="*/ 2386179 w 2970577"/>
              <a:gd name="connsiteY1" fmla="*/ 4135083 h 4142780"/>
              <a:gd name="connsiteX2" fmla="*/ 2382675 w 2970577"/>
              <a:gd name="connsiteY2" fmla="*/ 4138587 h 4142780"/>
              <a:gd name="connsiteX3" fmla="*/ 2379171 w 2970577"/>
              <a:gd name="connsiteY3" fmla="*/ 4135083 h 4142780"/>
              <a:gd name="connsiteX4" fmla="*/ 2382675 w 2970577"/>
              <a:gd name="connsiteY4" fmla="*/ 4131579 h 4142780"/>
              <a:gd name="connsiteX5" fmla="*/ 2970577 w 2970577"/>
              <a:gd name="connsiteY5" fmla="*/ 4123882 h 4142780"/>
              <a:gd name="connsiteX6" fmla="*/ 2970577 w 2970577"/>
              <a:gd name="connsiteY6" fmla="*/ 4142780 h 4142780"/>
              <a:gd name="connsiteX7" fmla="*/ 2968433 w 2970577"/>
              <a:gd name="connsiteY7" fmla="*/ 4142003 h 4142780"/>
              <a:gd name="connsiteX8" fmla="*/ 2964328 w 2970577"/>
              <a:gd name="connsiteY8" fmla="*/ 4133331 h 4142780"/>
              <a:gd name="connsiteX9" fmla="*/ 2968433 w 2970577"/>
              <a:gd name="connsiteY9" fmla="*/ 4124659 h 4142780"/>
              <a:gd name="connsiteX10" fmla="*/ 1787008 w 2970577"/>
              <a:gd name="connsiteY10" fmla="*/ 3532406 h 4142780"/>
              <a:gd name="connsiteX11" fmla="*/ 1794016 w 2970577"/>
              <a:gd name="connsiteY11" fmla="*/ 3537662 h 4142780"/>
              <a:gd name="connsiteX12" fmla="*/ 1787008 w 2970577"/>
              <a:gd name="connsiteY12" fmla="*/ 3542918 h 4142780"/>
              <a:gd name="connsiteX13" fmla="*/ 1780000 w 2970577"/>
              <a:gd name="connsiteY13" fmla="*/ 3537662 h 4142780"/>
              <a:gd name="connsiteX14" fmla="*/ 1787008 w 2970577"/>
              <a:gd name="connsiteY14" fmla="*/ 3532406 h 4142780"/>
              <a:gd name="connsiteX15" fmla="*/ 2384428 w 2970577"/>
              <a:gd name="connsiteY15" fmla="*/ 3511383 h 4142780"/>
              <a:gd name="connsiteX16" fmla="*/ 2410708 w 2970577"/>
              <a:gd name="connsiteY16" fmla="*/ 3537663 h 4142780"/>
              <a:gd name="connsiteX17" fmla="*/ 2384428 w 2970577"/>
              <a:gd name="connsiteY17" fmla="*/ 3563943 h 4142780"/>
              <a:gd name="connsiteX18" fmla="*/ 2358148 w 2970577"/>
              <a:gd name="connsiteY18" fmla="*/ 3537663 h 4142780"/>
              <a:gd name="connsiteX19" fmla="*/ 2384428 w 2970577"/>
              <a:gd name="connsiteY19" fmla="*/ 3511383 h 4142780"/>
              <a:gd name="connsiteX20" fmla="*/ 2970577 w 2970577"/>
              <a:gd name="connsiteY20" fmla="*/ 3495431 h 4142780"/>
              <a:gd name="connsiteX21" fmla="*/ 2970577 w 2970577"/>
              <a:gd name="connsiteY21" fmla="*/ 3583397 h 4142780"/>
              <a:gd name="connsiteX22" fmla="*/ 2960614 w 2970577"/>
              <a:gd name="connsiteY22" fmla="*/ 3581386 h 4142780"/>
              <a:gd name="connsiteX23" fmla="*/ 2932793 w 2970577"/>
              <a:gd name="connsiteY23" fmla="*/ 3539414 h 4142780"/>
              <a:gd name="connsiteX24" fmla="*/ 2960614 w 2970577"/>
              <a:gd name="connsiteY24" fmla="*/ 3497443 h 4142780"/>
              <a:gd name="connsiteX25" fmla="*/ 1191342 w 2970577"/>
              <a:gd name="connsiteY25" fmla="*/ 2936738 h 4142780"/>
              <a:gd name="connsiteX26" fmla="*/ 1198350 w 2970577"/>
              <a:gd name="connsiteY26" fmla="*/ 2941994 h 4142780"/>
              <a:gd name="connsiteX27" fmla="*/ 1191342 w 2970577"/>
              <a:gd name="connsiteY27" fmla="*/ 2947250 h 4142780"/>
              <a:gd name="connsiteX28" fmla="*/ 1184334 w 2970577"/>
              <a:gd name="connsiteY28" fmla="*/ 2941994 h 4142780"/>
              <a:gd name="connsiteX29" fmla="*/ 1191342 w 2970577"/>
              <a:gd name="connsiteY29" fmla="*/ 2936738 h 4142780"/>
              <a:gd name="connsiteX30" fmla="*/ 1787010 w 2970577"/>
              <a:gd name="connsiteY30" fmla="*/ 2912211 h 4142780"/>
              <a:gd name="connsiteX31" fmla="*/ 1818546 w 2970577"/>
              <a:gd name="connsiteY31" fmla="*/ 2943747 h 4142780"/>
              <a:gd name="connsiteX32" fmla="*/ 1787010 w 2970577"/>
              <a:gd name="connsiteY32" fmla="*/ 2975283 h 4142780"/>
              <a:gd name="connsiteX33" fmla="*/ 1755474 w 2970577"/>
              <a:gd name="connsiteY33" fmla="*/ 2943747 h 4142780"/>
              <a:gd name="connsiteX34" fmla="*/ 1787010 w 2970577"/>
              <a:gd name="connsiteY34" fmla="*/ 2912211 h 4142780"/>
              <a:gd name="connsiteX35" fmla="*/ 2384430 w 2970577"/>
              <a:gd name="connsiteY35" fmla="*/ 2887683 h 4142780"/>
              <a:gd name="connsiteX36" fmla="*/ 2438741 w 2970577"/>
              <a:gd name="connsiteY36" fmla="*/ 2941994 h 4142780"/>
              <a:gd name="connsiteX37" fmla="*/ 2384430 w 2970577"/>
              <a:gd name="connsiteY37" fmla="*/ 2996305 h 4142780"/>
              <a:gd name="connsiteX38" fmla="*/ 2330119 w 2970577"/>
              <a:gd name="connsiteY38" fmla="*/ 2941994 h 4142780"/>
              <a:gd name="connsiteX39" fmla="*/ 2384430 w 2970577"/>
              <a:gd name="connsiteY39" fmla="*/ 2887683 h 4142780"/>
              <a:gd name="connsiteX40" fmla="*/ 2970577 w 2970577"/>
              <a:gd name="connsiteY40" fmla="*/ 2871733 h 4142780"/>
              <a:gd name="connsiteX41" fmla="*/ 2970577 w 2970577"/>
              <a:gd name="connsiteY41" fmla="*/ 3015761 h 4142780"/>
              <a:gd name="connsiteX42" fmla="*/ 2949705 w 2970577"/>
              <a:gd name="connsiteY42" fmla="*/ 3011548 h 4142780"/>
              <a:gd name="connsiteX43" fmla="*/ 2904764 w 2970577"/>
              <a:gd name="connsiteY43" fmla="*/ 2943747 h 4142780"/>
              <a:gd name="connsiteX44" fmla="*/ 2949705 w 2970577"/>
              <a:gd name="connsiteY44" fmla="*/ 2875947 h 4142780"/>
              <a:gd name="connsiteX45" fmla="*/ 595669 w 2970577"/>
              <a:gd name="connsiteY45" fmla="*/ 2344574 h 4142780"/>
              <a:gd name="connsiteX46" fmla="*/ 599172 w 2970577"/>
              <a:gd name="connsiteY46" fmla="*/ 2348078 h 4142780"/>
              <a:gd name="connsiteX47" fmla="*/ 595669 w 2970577"/>
              <a:gd name="connsiteY47" fmla="*/ 2351582 h 4142780"/>
              <a:gd name="connsiteX48" fmla="*/ 592164 w 2970577"/>
              <a:gd name="connsiteY48" fmla="*/ 2348078 h 4142780"/>
              <a:gd name="connsiteX49" fmla="*/ 595669 w 2970577"/>
              <a:gd name="connsiteY49" fmla="*/ 2344574 h 4142780"/>
              <a:gd name="connsiteX50" fmla="*/ 1193096 w 2970577"/>
              <a:gd name="connsiteY50" fmla="*/ 2320046 h 4142780"/>
              <a:gd name="connsiteX51" fmla="*/ 1219376 w 2970577"/>
              <a:gd name="connsiteY51" fmla="*/ 2346326 h 4142780"/>
              <a:gd name="connsiteX52" fmla="*/ 1193096 w 2970577"/>
              <a:gd name="connsiteY52" fmla="*/ 2372606 h 4142780"/>
              <a:gd name="connsiteX53" fmla="*/ 1166816 w 2970577"/>
              <a:gd name="connsiteY53" fmla="*/ 2346326 h 4142780"/>
              <a:gd name="connsiteX54" fmla="*/ 1193096 w 2970577"/>
              <a:gd name="connsiteY54" fmla="*/ 2320046 h 4142780"/>
              <a:gd name="connsiteX55" fmla="*/ 1788764 w 2970577"/>
              <a:gd name="connsiteY55" fmla="*/ 2292015 h 4142780"/>
              <a:gd name="connsiteX56" fmla="*/ 1843075 w 2970577"/>
              <a:gd name="connsiteY56" fmla="*/ 2346326 h 4142780"/>
              <a:gd name="connsiteX57" fmla="*/ 1788764 w 2970577"/>
              <a:gd name="connsiteY57" fmla="*/ 2400637 h 4142780"/>
              <a:gd name="connsiteX58" fmla="*/ 1734453 w 2970577"/>
              <a:gd name="connsiteY58" fmla="*/ 2346326 h 4142780"/>
              <a:gd name="connsiteX59" fmla="*/ 1788764 w 2970577"/>
              <a:gd name="connsiteY59" fmla="*/ 2292015 h 4142780"/>
              <a:gd name="connsiteX60" fmla="*/ 2382681 w 2970577"/>
              <a:gd name="connsiteY60" fmla="*/ 2267487 h 4142780"/>
              <a:gd name="connsiteX61" fmla="*/ 2463272 w 2970577"/>
              <a:gd name="connsiteY61" fmla="*/ 2348078 h 4142780"/>
              <a:gd name="connsiteX62" fmla="*/ 2382681 w 2970577"/>
              <a:gd name="connsiteY62" fmla="*/ 2428669 h 4142780"/>
              <a:gd name="connsiteX63" fmla="*/ 2302090 w 2970577"/>
              <a:gd name="connsiteY63" fmla="*/ 2348078 h 4142780"/>
              <a:gd name="connsiteX64" fmla="*/ 2382681 w 2970577"/>
              <a:gd name="connsiteY64" fmla="*/ 2267487 h 4142780"/>
              <a:gd name="connsiteX65" fmla="*/ 2970577 w 2970577"/>
              <a:gd name="connsiteY65" fmla="*/ 2244556 h 4142780"/>
              <a:gd name="connsiteX66" fmla="*/ 2970577 w 2970577"/>
              <a:gd name="connsiteY66" fmla="*/ 2448096 h 4142780"/>
              <a:gd name="connsiteX67" fmla="*/ 2938795 w 2970577"/>
              <a:gd name="connsiteY67" fmla="*/ 2441569 h 4142780"/>
              <a:gd name="connsiteX68" fmla="*/ 2876734 w 2970577"/>
              <a:gd name="connsiteY68" fmla="*/ 2346326 h 4142780"/>
              <a:gd name="connsiteX69" fmla="*/ 2938795 w 2970577"/>
              <a:gd name="connsiteY69" fmla="*/ 2251083 h 4142780"/>
              <a:gd name="connsiteX70" fmla="*/ 597420 w 2970577"/>
              <a:gd name="connsiteY70" fmla="*/ 1738394 h 4142780"/>
              <a:gd name="connsiteX71" fmla="*/ 609684 w 2970577"/>
              <a:gd name="connsiteY71" fmla="*/ 1750658 h 4142780"/>
              <a:gd name="connsiteX72" fmla="*/ 597420 w 2970577"/>
              <a:gd name="connsiteY72" fmla="*/ 1762922 h 4142780"/>
              <a:gd name="connsiteX73" fmla="*/ 585156 w 2970577"/>
              <a:gd name="connsiteY73" fmla="*/ 1750658 h 4142780"/>
              <a:gd name="connsiteX74" fmla="*/ 597420 w 2970577"/>
              <a:gd name="connsiteY74" fmla="*/ 1738394 h 4142780"/>
              <a:gd name="connsiteX75" fmla="*/ 1191345 w 2970577"/>
              <a:gd name="connsiteY75" fmla="*/ 1710362 h 4142780"/>
              <a:gd name="connsiteX76" fmla="*/ 1233392 w 2970577"/>
              <a:gd name="connsiteY76" fmla="*/ 1752409 h 4142780"/>
              <a:gd name="connsiteX77" fmla="*/ 1191345 w 2970577"/>
              <a:gd name="connsiteY77" fmla="*/ 1794456 h 4142780"/>
              <a:gd name="connsiteX78" fmla="*/ 1149298 w 2970577"/>
              <a:gd name="connsiteY78" fmla="*/ 1752409 h 4142780"/>
              <a:gd name="connsiteX79" fmla="*/ 1191345 w 2970577"/>
              <a:gd name="connsiteY79" fmla="*/ 1710362 h 4142780"/>
              <a:gd name="connsiteX80" fmla="*/ 1787014 w 2970577"/>
              <a:gd name="connsiteY80" fmla="*/ 1675323 h 4142780"/>
              <a:gd name="connsiteX81" fmla="*/ 1860597 w 2970577"/>
              <a:gd name="connsiteY81" fmla="*/ 1750658 h 4142780"/>
              <a:gd name="connsiteX82" fmla="*/ 1787014 w 2970577"/>
              <a:gd name="connsiteY82" fmla="*/ 1825993 h 4142780"/>
              <a:gd name="connsiteX83" fmla="*/ 1713431 w 2970577"/>
              <a:gd name="connsiteY83" fmla="*/ 1750658 h 4142780"/>
              <a:gd name="connsiteX84" fmla="*/ 1787014 w 2970577"/>
              <a:gd name="connsiteY84" fmla="*/ 1675323 h 4142780"/>
              <a:gd name="connsiteX85" fmla="*/ 2382682 w 2970577"/>
              <a:gd name="connsiteY85" fmla="*/ 1647292 h 4142780"/>
              <a:gd name="connsiteX86" fmla="*/ 2484296 w 2970577"/>
              <a:gd name="connsiteY86" fmla="*/ 1750658 h 4142780"/>
              <a:gd name="connsiteX87" fmla="*/ 2382682 w 2970577"/>
              <a:gd name="connsiteY87" fmla="*/ 1854024 h 4142780"/>
              <a:gd name="connsiteX88" fmla="*/ 2281068 w 2970577"/>
              <a:gd name="connsiteY88" fmla="*/ 1750658 h 4142780"/>
              <a:gd name="connsiteX89" fmla="*/ 2382682 w 2970577"/>
              <a:gd name="connsiteY89" fmla="*/ 1647292 h 4142780"/>
              <a:gd name="connsiteX90" fmla="*/ 2970577 w 2970577"/>
              <a:gd name="connsiteY90" fmla="*/ 1624334 h 4142780"/>
              <a:gd name="connsiteX91" fmla="*/ 2970577 w 2970577"/>
              <a:gd name="connsiteY91" fmla="*/ 1880487 h 4142780"/>
              <a:gd name="connsiteX92" fmla="*/ 2927887 w 2970577"/>
              <a:gd name="connsiteY92" fmla="*/ 1871868 h 4142780"/>
              <a:gd name="connsiteX93" fmla="*/ 2848705 w 2970577"/>
              <a:gd name="connsiteY93" fmla="*/ 1752410 h 4142780"/>
              <a:gd name="connsiteX94" fmla="*/ 2927887 w 2970577"/>
              <a:gd name="connsiteY94" fmla="*/ 1632952 h 4142780"/>
              <a:gd name="connsiteX95" fmla="*/ 597421 w 2970577"/>
              <a:gd name="connsiteY95" fmla="*/ 1132214 h 4142780"/>
              <a:gd name="connsiteX96" fmla="*/ 620197 w 2970577"/>
              <a:gd name="connsiteY96" fmla="*/ 1154990 h 4142780"/>
              <a:gd name="connsiteX97" fmla="*/ 597421 w 2970577"/>
              <a:gd name="connsiteY97" fmla="*/ 1177766 h 4142780"/>
              <a:gd name="connsiteX98" fmla="*/ 574645 w 2970577"/>
              <a:gd name="connsiteY98" fmla="*/ 1154990 h 4142780"/>
              <a:gd name="connsiteX99" fmla="*/ 597421 w 2970577"/>
              <a:gd name="connsiteY99" fmla="*/ 1132214 h 4142780"/>
              <a:gd name="connsiteX100" fmla="*/ 1191349 w 2970577"/>
              <a:gd name="connsiteY100" fmla="*/ 1100678 h 4142780"/>
              <a:gd name="connsiteX101" fmla="*/ 1247412 w 2970577"/>
              <a:gd name="connsiteY101" fmla="*/ 1156741 h 4142780"/>
              <a:gd name="connsiteX102" fmla="*/ 1191349 w 2970577"/>
              <a:gd name="connsiteY102" fmla="*/ 1212804 h 4142780"/>
              <a:gd name="connsiteX103" fmla="*/ 1135286 w 2970577"/>
              <a:gd name="connsiteY103" fmla="*/ 1156741 h 4142780"/>
              <a:gd name="connsiteX104" fmla="*/ 1191349 w 2970577"/>
              <a:gd name="connsiteY104" fmla="*/ 1100678 h 4142780"/>
              <a:gd name="connsiteX105" fmla="*/ 1787016 w 2970577"/>
              <a:gd name="connsiteY105" fmla="*/ 1065639 h 4142780"/>
              <a:gd name="connsiteX106" fmla="*/ 1874615 w 2970577"/>
              <a:gd name="connsiteY106" fmla="*/ 1154989 h 4142780"/>
              <a:gd name="connsiteX107" fmla="*/ 1787016 w 2970577"/>
              <a:gd name="connsiteY107" fmla="*/ 1244339 h 4142780"/>
              <a:gd name="connsiteX108" fmla="*/ 1699417 w 2970577"/>
              <a:gd name="connsiteY108" fmla="*/ 1154989 h 4142780"/>
              <a:gd name="connsiteX109" fmla="*/ 1787016 w 2970577"/>
              <a:gd name="connsiteY109" fmla="*/ 1065639 h 4142780"/>
              <a:gd name="connsiteX110" fmla="*/ 2380932 w 2970577"/>
              <a:gd name="connsiteY110" fmla="*/ 1034104 h 4142780"/>
              <a:gd name="connsiteX111" fmla="*/ 2501818 w 2970577"/>
              <a:gd name="connsiteY111" fmla="*/ 1154990 h 4142780"/>
              <a:gd name="connsiteX112" fmla="*/ 2380932 w 2970577"/>
              <a:gd name="connsiteY112" fmla="*/ 1275876 h 4142780"/>
              <a:gd name="connsiteX113" fmla="*/ 2260046 w 2970577"/>
              <a:gd name="connsiteY113" fmla="*/ 1154990 h 4142780"/>
              <a:gd name="connsiteX114" fmla="*/ 2380932 w 2970577"/>
              <a:gd name="connsiteY114" fmla="*/ 1034104 h 4142780"/>
              <a:gd name="connsiteX115" fmla="*/ 2970577 w 2970577"/>
              <a:gd name="connsiteY115" fmla="*/ 1004156 h 4142780"/>
              <a:gd name="connsiteX116" fmla="*/ 2970577 w 2970577"/>
              <a:gd name="connsiteY116" fmla="*/ 1305822 h 4142780"/>
              <a:gd name="connsiteX117" fmla="*/ 2919705 w 2970577"/>
              <a:gd name="connsiteY117" fmla="*/ 1295432 h 4142780"/>
              <a:gd name="connsiteX118" fmla="*/ 2827683 w 2970577"/>
              <a:gd name="connsiteY118" fmla="*/ 1154989 h 4142780"/>
              <a:gd name="connsiteX119" fmla="*/ 2919705 w 2970577"/>
              <a:gd name="connsiteY119" fmla="*/ 1014546 h 4142780"/>
              <a:gd name="connsiteX120" fmla="*/ 1753 w 2970577"/>
              <a:gd name="connsiteY120" fmla="*/ 557569 h 4142780"/>
              <a:gd name="connsiteX121" fmla="*/ 3505 w 2970577"/>
              <a:gd name="connsiteY121" fmla="*/ 559321 h 4142780"/>
              <a:gd name="connsiteX122" fmla="*/ 1753 w 2970577"/>
              <a:gd name="connsiteY122" fmla="*/ 561073 h 4142780"/>
              <a:gd name="connsiteX123" fmla="*/ 0 w 2970577"/>
              <a:gd name="connsiteY123" fmla="*/ 559321 h 4142780"/>
              <a:gd name="connsiteX124" fmla="*/ 1753 w 2970577"/>
              <a:gd name="connsiteY124" fmla="*/ 557569 h 4142780"/>
              <a:gd name="connsiteX125" fmla="*/ 597421 w 2970577"/>
              <a:gd name="connsiteY125" fmla="*/ 529538 h 4142780"/>
              <a:gd name="connsiteX126" fmla="*/ 627205 w 2970577"/>
              <a:gd name="connsiteY126" fmla="*/ 559322 h 4142780"/>
              <a:gd name="connsiteX127" fmla="*/ 597421 w 2970577"/>
              <a:gd name="connsiteY127" fmla="*/ 589106 h 4142780"/>
              <a:gd name="connsiteX128" fmla="*/ 567638 w 2970577"/>
              <a:gd name="connsiteY128" fmla="*/ 559322 h 4142780"/>
              <a:gd name="connsiteX129" fmla="*/ 597421 w 2970577"/>
              <a:gd name="connsiteY129" fmla="*/ 529538 h 4142780"/>
              <a:gd name="connsiteX130" fmla="*/ 1193103 w 2970577"/>
              <a:gd name="connsiteY130" fmla="*/ 494498 h 4142780"/>
              <a:gd name="connsiteX131" fmla="*/ 1257926 w 2970577"/>
              <a:gd name="connsiteY131" fmla="*/ 559321 h 4142780"/>
              <a:gd name="connsiteX132" fmla="*/ 1193103 w 2970577"/>
              <a:gd name="connsiteY132" fmla="*/ 624144 h 4142780"/>
              <a:gd name="connsiteX133" fmla="*/ 1128280 w 2970577"/>
              <a:gd name="connsiteY133" fmla="*/ 559321 h 4142780"/>
              <a:gd name="connsiteX134" fmla="*/ 1193103 w 2970577"/>
              <a:gd name="connsiteY134" fmla="*/ 494498 h 4142780"/>
              <a:gd name="connsiteX135" fmla="*/ 1788771 w 2970577"/>
              <a:gd name="connsiteY135" fmla="*/ 462963 h 4142780"/>
              <a:gd name="connsiteX136" fmla="*/ 1888633 w 2970577"/>
              <a:gd name="connsiteY136" fmla="*/ 561073 h 4142780"/>
              <a:gd name="connsiteX137" fmla="*/ 1788771 w 2970577"/>
              <a:gd name="connsiteY137" fmla="*/ 659183 h 4142780"/>
              <a:gd name="connsiteX138" fmla="*/ 1688909 w 2970577"/>
              <a:gd name="connsiteY138" fmla="*/ 561073 h 4142780"/>
              <a:gd name="connsiteX139" fmla="*/ 1788771 w 2970577"/>
              <a:gd name="connsiteY139" fmla="*/ 462963 h 4142780"/>
              <a:gd name="connsiteX140" fmla="*/ 2382688 w 2970577"/>
              <a:gd name="connsiteY140" fmla="*/ 427924 h 4142780"/>
              <a:gd name="connsiteX141" fmla="*/ 2515838 w 2970577"/>
              <a:gd name="connsiteY141" fmla="*/ 559322 h 4142780"/>
              <a:gd name="connsiteX142" fmla="*/ 2382688 w 2970577"/>
              <a:gd name="connsiteY142" fmla="*/ 690720 h 4142780"/>
              <a:gd name="connsiteX143" fmla="*/ 2249538 w 2970577"/>
              <a:gd name="connsiteY143" fmla="*/ 559322 h 4142780"/>
              <a:gd name="connsiteX144" fmla="*/ 2382688 w 2970577"/>
              <a:gd name="connsiteY144" fmla="*/ 427924 h 4142780"/>
              <a:gd name="connsiteX145" fmla="*/ 2970577 w 2970577"/>
              <a:gd name="connsiteY145" fmla="*/ 394101 h 4142780"/>
              <a:gd name="connsiteX146" fmla="*/ 2970577 w 2970577"/>
              <a:gd name="connsiteY146" fmla="*/ 724541 h 4142780"/>
              <a:gd name="connsiteX147" fmla="*/ 2911819 w 2970577"/>
              <a:gd name="connsiteY147" fmla="*/ 712679 h 4142780"/>
              <a:gd name="connsiteX148" fmla="*/ 2810167 w 2970577"/>
              <a:gd name="connsiteY148" fmla="*/ 559321 h 4142780"/>
              <a:gd name="connsiteX149" fmla="*/ 2911819 w 2970577"/>
              <a:gd name="connsiteY149" fmla="*/ 405964 h 4142780"/>
              <a:gd name="connsiteX150" fmla="*/ 2811895 w 2970577"/>
              <a:gd name="connsiteY150" fmla="*/ 0 h 4142780"/>
              <a:gd name="connsiteX151" fmla="*/ 2970577 w 2970577"/>
              <a:gd name="connsiteY151" fmla="*/ 0 h 4142780"/>
              <a:gd name="connsiteX152" fmla="*/ 2970577 w 2970577"/>
              <a:gd name="connsiteY152" fmla="*/ 135527 h 4142780"/>
              <a:gd name="connsiteX153" fmla="*/ 2911527 w 2970577"/>
              <a:gd name="connsiteY153" fmla="*/ 123606 h 4142780"/>
              <a:gd name="connsiteX154" fmla="*/ 2814384 w 2970577"/>
              <a:gd name="connsiteY154" fmla="*/ 16461 h 4142780"/>
              <a:gd name="connsiteX155" fmla="*/ 2253281 w 2970577"/>
              <a:gd name="connsiteY155" fmla="*/ 0 h 4142780"/>
              <a:gd name="connsiteX156" fmla="*/ 2512099 w 2970577"/>
              <a:gd name="connsiteY156" fmla="*/ 0 h 4142780"/>
              <a:gd name="connsiteX157" fmla="*/ 2508605 w 2970577"/>
              <a:gd name="connsiteY157" fmla="*/ 17528 h 4142780"/>
              <a:gd name="connsiteX158" fmla="*/ 2382690 w 2970577"/>
              <a:gd name="connsiteY158" fmla="*/ 102060 h 4142780"/>
              <a:gd name="connsiteX159" fmla="*/ 2256775 w 2970577"/>
              <a:gd name="connsiteY159" fmla="*/ 17528 h 4142780"/>
              <a:gd name="connsiteX160" fmla="*/ 1692621 w 2970577"/>
              <a:gd name="connsiteY160" fmla="*/ 0 h 4142780"/>
              <a:gd name="connsiteX161" fmla="*/ 1881421 w 2970577"/>
              <a:gd name="connsiteY161" fmla="*/ 0 h 4142780"/>
              <a:gd name="connsiteX162" fmla="*/ 1880650 w 2970577"/>
              <a:gd name="connsiteY162" fmla="*/ 3888 h 4142780"/>
              <a:gd name="connsiteX163" fmla="*/ 1787021 w 2970577"/>
              <a:gd name="connsiteY163" fmla="*/ 67019 h 4142780"/>
              <a:gd name="connsiteX164" fmla="*/ 1693392 w 2970577"/>
              <a:gd name="connsiteY164" fmla="*/ 3888 h 4142780"/>
              <a:gd name="connsiteX165" fmla="*/ 1139824 w 2970577"/>
              <a:gd name="connsiteY165" fmla="*/ 0 h 4142780"/>
              <a:gd name="connsiteX166" fmla="*/ 1246377 w 2970577"/>
              <a:gd name="connsiteY166" fmla="*/ 0 h 4142780"/>
              <a:gd name="connsiteX167" fmla="*/ 1241420 w 2970577"/>
              <a:gd name="connsiteY167" fmla="*/ 11968 h 4142780"/>
              <a:gd name="connsiteX168" fmla="*/ 1193105 w 2970577"/>
              <a:gd name="connsiteY168" fmla="*/ 31980 h 4142780"/>
              <a:gd name="connsiteX169" fmla="*/ 1144783 w 2970577"/>
              <a:gd name="connsiteY169" fmla="*/ 11968 h 4142780"/>
            </a:gdLst>
            <a:ahLst/>
            <a:cxnLst/>
            <a:rect l="l" t="t" r="r" b="b"/>
            <a:pathLst>
              <a:path w="2970577" h="4142780">
                <a:moveTo>
                  <a:pt x="2382675" y="4131579"/>
                </a:moveTo>
                <a:cubicBezTo>
                  <a:pt x="2384610" y="4131579"/>
                  <a:pt x="2386179" y="4133148"/>
                  <a:pt x="2386179" y="4135083"/>
                </a:cubicBezTo>
                <a:cubicBezTo>
                  <a:pt x="2386179" y="4137018"/>
                  <a:pt x="2384610" y="4138587"/>
                  <a:pt x="2382675" y="4138587"/>
                </a:cubicBezTo>
                <a:cubicBezTo>
                  <a:pt x="2380740" y="4138587"/>
                  <a:pt x="2379171" y="4137018"/>
                  <a:pt x="2379171" y="4135083"/>
                </a:cubicBezTo>
                <a:cubicBezTo>
                  <a:pt x="2379171" y="4133148"/>
                  <a:pt x="2380740" y="4131579"/>
                  <a:pt x="2382675" y="4131579"/>
                </a:cubicBezTo>
                <a:close/>
                <a:moveTo>
                  <a:pt x="2970577" y="4123882"/>
                </a:moveTo>
                <a:lnTo>
                  <a:pt x="2970577" y="4142780"/>
                </a:lnTo>
                <a:lnTo>
                  <a:pt x="2968433" y="4142003"/>
                </a:lnTo>
                <a:cubicBezTo>
                  <a:pt x="2965897" y="4139784"/>
                  <a:pt x="2964328" y="4136718"/>
                  <a:pt x="2964328" y="4133331"/>
                </a:cubicBezTo>
                <a:cubicBezTo>
                  <a:pt x="2964328" y="4129945"/>
                  <a:pt x="2965897" y="4126879"/>
                  <a:pt x="2968433" y="4124659"/>
                </a:cubicBezTo>
                <a:close/>
                <a:moveTo>
                  <a:pt x="1787008" y="3532406"/>
                </a:moveTo>
                <a:cubicBezTo>
                  <a:pt x="1790878" y="3532406"/>
                  <a:pt x="1794016" y="3534759"/>
                  <a:pt x="1794016" y="3537662"/>
                </a:cubicBezTo>
                <a:cubicBezTo>
                  <a:pt x="1794016" y="3540565"/>
                  <a:pt x="1790878" y="3542918"/>
                  <a:pt x="1787008" y="3542918"/>
                </a:cubicBezTo>
                <a:cubicBezTo>
                  <a:pt x="1783138" y="3542918"/>
                  <a:pt x="1780000" y="3540565"/>
                  <a:pt x="1780000" y="3537662"/>
                </a:cubicBezTo>
                <a:cubicBezTo>
                  <a:pt x="1780000" y="3534759"/>
                  <a:pt x="1783138" y="3532406"/>
                  <a:pt x="1787008" y="3532406"/>
                </a:cubicBezTo>
                <a:close/>
                <a:moveTo>
                  <a:pt x="2384428" y="3511383"/>
                </a:moveTo>
                <a:cubicBezTo>
                  <a:pt x="2398942" y="3511383"/>
                  <a:pt x="2410708" y="3523149"/>
                  <a:pt x="2410708" y="3537663"/>
                </a:cubicBezTo>
                <a:cubicBezTo>
                  <a:pt x="2410708" y="3552177"/>
                  <a:pt x="2398942" y="3563943"/>
                  <a:pt x="2384428" y="3563943"/>
                </a:cubicBezTo>
                <a:cubicBezTo>
                  <a:pt x="2369914" y="3563943"/>
                  <a:pt x="2358148" y="3552177"/>
                  <a:pt x="2358148" y="3537663"/>
                </a:cubicBezTo>
                <a:cubicBezTo>
                  <a:pt x="2358148" y="3523149"/>
                  <a:pt x="2369914" y="3511383"/>
                  <a:pt x="2384428" y="3511383"/>
                </a:cubicBezTo>
                <a:close/>
                <a:moveTo>
                  <a:pt x="2970577" y="3495431"/>
                </a:moveTo>
                <a:lnTo>
                  <a:pt x="2970577" y="3583397"/>
                </a:lnTo>
                <a:lnTo>
                  <a:pt x="2960614" y="3581386"/>
                </a:lnTo>
                <a:cubicBezTo>
                  <a:pt x="2944265" y="3574471"/>
                  <a:pt x="2932793" y="3558282"/>
                  <a:pt x="2932793" y="3539414"/>
                </a:cubicBezTo>
                <a:cubicBezTo>
                  <a:pt x="2932793" y="3520547"/>
                  <a:pt x="2944265" y="3504358"/>
                  <a:pt x="2960614" y="3497443"/>
                </a:cubicBezTo>
                <a:close/>
                <a:moveTo>
                  <a:pt x="1191342" y="2936738"/>
                </a:moveTo>
                <a:cubicBezTo>
                  <a:pt x="1195212" y="2936738"/>
                  <a:pt x="1198350" y="2939091"/>
                  <a:pt x="1198350" y="2941994"/>
                </a:cubicBezTo>
                <a:cubicBezTo>
                  <a:pt x="1198350" y="2944897"/>
                  <a:pt x="1195212" y="2947250"/>
                  <a:pt x="1191342" y="2947250"/>
                </a:cubicBezTo>
                <a:cubicBezTo>
                  <a:pt x="1187472" y="2947250"/>
                  <a:pt x="1184334" y="2944897"/>
                  <a:pt x="1184334" y="2941994"/>
                </a:cubicBezTo>
                <a:cubicBezTo>
                  <a:pt x="1184334" y="2939091"/>
                  <a:pt x="1187472" y="2936738"/>
                  <a:pt x="1191342" y="2936738"/>
                </a:cubicBezTo>
                <a:close/>
                <a:moveTo>
                  <a:pt x="1787010" y="2912211"/>
                </a:moveTo>
                <a:cubicBezTo>
                  <a:pt x="1804427" y="2912211"/>
                  <a:pt x="1818546" y="2926330"/>
                  <a:pt x="1818546" y="2943747"/>
                </a:cubicBezTo>
                <a:cubicBezTo>
                  <a:pt x="1818546" y="2961164"/>
                  <a:pt x="1804427" y="2975283"/>
                  <a:pt x="1787010" y="2975283"/>
                </a:cubicBezTo>
                <a:cubicBezTo>
                  <a:pt x="1769593" y="2975283"/>
                  <a:pt x="1755474" y="2961164"/>
                  <a:pt x="1755474" y="2943747"/>
                </a:cubicBezTo>
                <a:cubicBezTo>
                  <a:pt x="1755474" y="2926330"/>
                  <a:pt x="1769593" y="2912211"/>
                  <a:pt x="1787010" y="2912211"/>
                </a:cubicBezTo>
                <a:close/>
                <a:moveTo>
                  <a:pt x="2384430" y="2887683"/>
                </a:moveTo>
                <a:cubicBezTo>
                  <a:pt x="2414425" y="2887683"/>
                  <a:pt x="2438741" y="2911999"/>
                  <a:pt x="2438741" y="2941994"/>
                </a:cubicBezTo>
                <a:cubicBezTo>
                  <a:pt x="2438741" y="2971989"/>
                  <a:pt x="2414425" y="2996305"/>
                  <a:pt x="2384430" y="2996305"/>
                </a:cubicBezTo>
                <a:cubicBezTo>
                  <a:pt x="2354435" y="2996305"/>
                  <a:pt x="2330119" y="2971989"/>
                  <a:pt x="2330119" y="2941994"/>
                </a:cubicBezTo>
                <a:cubicBezTo>
                  <a:pt x="2330119" y="2911999"/>
                  <a:pt x="2354435" y="2887683"/>
                  <a:pt x="2384430" y="2887683"/>
                </a:cubicBezTo>
                <a:close/>
                <a:moveTo>
                  <a:pt x="2970577" y="2871733"/>
                </a:moveTo>
                <a:lnTo>
                  <a:pt x="2970577" y="3015761"/>
                </a:lnTo>
                <a:lnTo>
                  <a:pt x="2949705" y="3011548"/>
                </a:lnTo>
                <a:cubicBezTo>
                  <a:pt x="2923295" y="3000377"/>
                  <a:pt x="2904764" y="2974226"/>
                  <a:pt x="2904764" y="2943747"/>
                </a:cubicBezTo>
                <a:cubicBezTo>
                  <a:pt x="2904764" y="2913268"/>
                  <a:pt x="2923295" y="2887117"/>
                  <a:pt x="2949705" y="2875947"/>
                </a:cubicBezTo>
                <a:close/>
                <a:moveTo>
                  <a:pt x="595669" y="2344574"/>
                </a:moveTo>
                <a:cubicBezTo>
                  <a:pt x="597604" y="2344574"/>
                  <a:pt x="599172" y="2346143"/>
                  <a:pt x="599172" y="2348078"/>
                </a:cubicBezTo>
                <a:cubicBezTo>
                  <a:pt x="599172" y="2350013"/>
                  <a:pt x="597604" y="2351582"/>
                  <a:pt x="595669" y="2351582"/>
                </a:cubicBezTo>
                <a:cubicBezTo>
                  <a:pt x="593734" y="2351582"/>
                  <a:pt x="592164" y="2350013"/>
                  <a:pt x="592164" y="2348078"/>
                </a:cubicBezTo>
                <a:cubicBezTo>
                  <a:pt x="592164" y="2346143"/>
                  <a:pt x="593734" y="2344574"/>
                  <a:pt x="595669" y="2344574"/>
                </a:cubicBezTo>
                <a:close/>
                <a:moveTo>
                  <a:pt x="1193096" y="2320046"/>
                </a:moveTo>
                <a:cubicBezTo>
                  <a:pt x="1207610" y="2320046"/>
                  <a:pt x="1219376" y="2331812"/>
                  <a:pt x="1219376" y="2346326"/>
                </a:cubicBezTo>
                <a:cubicBezTo>
                  <a:pt x="1219376" y="2360840"/>
                  <a:pt x="1207610" y="2372606"/>
                  <a:pt x="1193096" y="2372606"/>
                </a:cubicBezTo>
                <a:cubicBezTo>
                  <a:pt x="1178582" y="2372606"/>
                  <a:pt x="1166816" y="2360840"/>
                  <a:pt x="1166816" y="2346326"/>
                </a:cubicBezTo>
                <a:cubicBezTo>
                  <a:pt x="1166816" y="2331812"/>
                  <a:pt x="1178582" y="2320046"/>
                  <a:pt x="1193096" y="2320046"/>
                </a:cubicBezTo>
                <a:close/>
                <a:moveTo>
                  <a:pt x="1788764" y="2292015"/>
                </a:moveTo>
                <a:cubicBezTo>
                  <a:pt x="1818759" y="2292015"/>
                  <a:pt x="1843075" y="2316331"/>
                  <a:pt x="1843075" y="2346326"/>
                </a:cubicBezTo>
                <a:cubicBezTo>
                  <a:pt x="1843075" y="2376321"/>
                  <a:pt x="1818759" y="2400637"/>
                  <a:pt x="1788764" y="2400637"/>
                </a:cubicBezTo>
                <a:cubicBezTo>
                  <a:pt x="1758769" y="2400637"/>
                  <a:pt x="1734453" y="2376321"/>
                  <a:pt x="1734453" y="2346326"/>
                </a:cubicBezTo>
                <a:cubicBezTo>
                  <a:pt x="1734453" y="2316331"/>
                  <a:pt x="1758769" y="2292015"/>
                  <a:pt x="1788764" y="2292015"/>
                </a:cubicBezTo>
                <a:close/>
                <a:moveTo>
                  <a:pt x="2382681" y="2267487"/>
                </a:moveTo>
                <a:cubicBezTo>
                  <a:pt x="2427190" y="2267487"/>
                  <a:pt x="2463272" y="2303569"/>
                  <a:pt x="2463272" y="2348078"/>
                </a:cubicBezTo>
                <a:cubicBezTo>
                  <a:pt x="2463272" y="2392587"/>
                  <a:pt x="2427190" y="2428669"/>
                  <a:pt x="2382681" y="2428669"/>
                </a:cubicBezTo>
                <a:cubicBezTo>
                  <a:pt x="2338172" y="2428669"/>
                  <a:pt x="2302090" y="2392587"/>
                  <a:pt x="2302090" y="2348078"/>
                </a:cubicBezTo>
                <a:cubicBezTo>
                  <a:pt x="2302090" y="2303569"/>
                  <a:pt x="2338172" y="2267487"/>
                  <a:pt x="2382681" y="2267487"/>
                </a:cubicBezTo>
                <a:close/>
                <a:moveTo>
                  <a:pt x="2970577" y="2244556"/>
                </a:moveTo>
                <a:lnTo>
                  <a:pt x="2970577" y="2448096"/>
                </a:lnTo>
                <a:lnTo>
                  <a:pt x="2938795" y="2441569"/>
                </a:lnTo>
                <a:cubicBezTo>
                  <a:pt x="2902324" y="2425877"/>
                  <a:pt x="2876734" y="2389141"/>
                  <a:pt x="2876734" y="2346326"/>
                </a:cubicBezTo>
                <a:cubicBezTo>
                  <a:pt x="2876734" y="2303511"/>
                  <a:pt x="2902324" y="2266775"/>
                  <a:pt x="2938795" y="2251083"/>
                </a:cubicBezTo>
                <a:close/>
                <a:moveTo>
                  <a:pt x="597420" y="1738394"/>
                </a:moveTo>
                <a:cubicBezTo>
                  <a:pt x="604193" y="1738394"/>
                  <a:pt x="609684" y="1743885"/>
                  <a:pt x="609684" y="1750658"/>
                </a:cubicBezTo>
                <a:cubicBezTo>
                  <a:pt x="609684" y="1757431"/>
                  <a:pt x="604193" y="1762922"/>
                  <a:pt x="597420" y="1762922"/>
                </a:cubicBezTo>
                <a:cubicBezTo>
                  <a:pt x="590647" y="1762922"/>
                  <a:pt x="585156" y="1757431"/>
                  <a:pt x="585156" y="1750658"/>
                </a:cubicBezTo>
                <a:cubicBezTo>
                  <a:pt x="585156" y="1743885"/>
                  <a:pt x="590647" y="1738394"/>
                  <a:pt x="597420" y="1738394"/>
                </a:cubicBezTo>
                <a:close/>
                <a:moveTo>
                  <a:pt x="1191345" y="1710362"/>
                </a:moveTo>
                <a:cubicBezTo>
                  <a:pt x="1214567" y="1710362"/>
                  <a:pt x="1233392" y="1729187"/>
                  <a:pt x="1233392" y="1752409"/>
                </a:cubicBezTo>
                <a:cubicBezTo>
                  <a:pt x="1233392" y="1775631"/>
                  <a:pt x="1214567" y="1794456"/>
                  <a:pt x="1191345" y="1794456"/>
                </a:cubicBezTo>
                <a:cubicBezTo>
                  <a:pt x="1168123" y="1794456"/>
                  <a:pt x="1149298" y="1775631"/>
                  <a:pt x="1149298" y="1752409"/>
                </a:cubicBezTo>
                <a:cubicBezTo>
                  <a:pt x="1149298" y="1729187"/>
                  <a:pt x="1168123" y="1710362"/>
                  <a:pt x="1191345" y="1710362"/>
                </a:cubicBezTo>
                <a:close/>
                <a:moveTo>
                  <a:pt x="1787014" y="1675323"/>
                </a:moveTo>
                <a:cubicBezTo>
                  <a:pt x="1827653" y="1675323"/>
                  <a:pt x="1860597" y="1709052"/>
                  <a:pt x="1860597" y="1750658"/>
                </a:cubicBezTo>
                <a:cubicBezTo>
                  <a:pt x="1860597" y="1792264"/>
                  <a:pt x="1827653" y="1825993"/>
                  <a:pt x="1787014" y="1825993"/>
                </a:cubicBezTo>
                <a:cubicBezTo>
                  <a:pt x="1746375" y="1825993"/>
                  <a:pt x="1713431" y="1792264"/>
                  <a:pt x="1713431" y="1750658"/>
                </a:cubicBezTo>
                <a:cubicBezTo>
                  <a:pt x="1713431" y="1709052"/>
                  <a:pt x="1746375" y="1675323"/>
                  <a:pt x="1787014" y="1675323"/>
                </a:cubicBezTo>
                <a:close/>
                <a:moveTo>
                  <a:pt x="2382682" y="1647292"/>
                </a:moveTo>
                <a:cubicBezTo>
                  <a:pt x="2438802" y="1647292"/>
                  <a:pt x="2484296" y="1693571"/>
                  <a:pt x="2484296" y="1750658"/>
                </a:cubicBezTo>
                <a:cubicBezTo>
                  <a:pt x="2484296" y="1807745"/>
                  <a:pt x="2438802" y="1854024"/>
                  <a:pt x="2382682" y="1854024"/>
                </a:cubicBezTo>
                <a:cubicBezTo>
                  <a:pt x="2326562" y="1854024"/>
                  <a:pt x="2281068" y="1807745"/>
                  <a:pt x="2281068" y="1750658"/>
                </a:cubicBezTo>
                <a:cubicBezTo>
                  <a:pt x="2281068" y="1693571"/>
                  <a:pt x="2326562" y="1647292"/>
                  <a:pt x="2382682" y="1647292"/>
                </a:cubicBezTo>
                <a:close/>
                <a:moveTo>
                  <a:pt x="2970577" y="1624334"/>
                </a:moveTo>
                <a:lnTo>
                  <a:pt x="2970577" y="1880487"/>
                </a:lnTo>
                <a:lnTo>
                  <a:pt x="2927887" y="1871868"/>
                </a:lnTo>
                <a:cubicBezTo>
                  <a:pt x="2881355" y="1852187"/>
                  <a:pt x="2848705" y="1806112"/>
                  <a:pt x="2848705" y="1752410"/>
                </a:cubicBezTo>
                <a:cubicBezTo>
                  <a:pt x="2848705" y="1698709"/>
                  <a:pt x="2881355" y="1652634"/>
                  <a:pt x="2927887" y="1632952"/>
                </a:cubicBezTo>
                <a:close/>
                <a:moveTo>
                  <a:pt x="597421" y="1132214"/>
                </a:moveTo>
                <a:cubicBezTo>
                  <a:pt x="610000" y="1132214"/>
                  <a:pt x="620197" y="1142411"/>
                  <a:pt x="620197" y="1154990"/>
                </a:cubicBezTo>
                <a:cubicBezTo>
                  <a:pt x="620197" y="1167569"/>
                  <a:pt x="610000" y="1177766"/>
                  <a:pt x="597421" y="1177766"/>
                </a:cubicBezTo>
                <a:cubicBezTo>
                  <a:pt x="584842" y="1177766"/>
                  <a:pt x="574645" y="1167569"/>
                  <a:pt x="574645" y="1154990"/>
                </a:cubicBezTo>
                <a:cubicBezTo>
                  <a:pt x="574645" y="1142411"/>
                  <a:pt x="584842" y="1132214"/>
                  <a:pt x="597421" y="1132214"/>
                </a:cubicBezTo>
                <a:close/>
                <a:moveTo>
                  <a:pt x="1191349" y="1100678"/>
                </a:moveTo>
                <a:cubicBezTo>
                  <a:pt x="1222312" y="1100678"/>
                  <a:pt x="1247412" y="1125778"/>
                  <a:pt x="1247412" y="1156741"/>
                </a:cubicBezTo>
                <a:cubicBezTo>
                  <a:pt x="1247412" y="1187704"/>
                  <a:pt x="1222312" y="1212804"/>
                  <a:pt x="1191349" y="1212804"/>
                </a:cubicBezTo>
                <a:cubicBezTo>
                  <a:pt x="1160386" y="1212804"/>
                  <a:pt x="1135286" y="1187704"/>
                  <a:pt x="1135286" y="1156741"/>
                </a:cubicBezTo>
                <a:cubicBezTo>
                  <a:pt x="1135286" y="1125778"/>
                  <a:pt x="1160386" y="1100678"/>
                  <a:pt x="1191349" y="1100678"/>
                </a:cubicBezTo>
                <a:close/>
                <a:moveTo>
                  <a:pt x="1787016" y="1065639"/>
                </a:moveTo>
                <a:cubicBezTo>
                  <a:pt x="1835396" y="1065639"/>
                  <a:pt x="1874615" y="1105642"/>
                  <a:pt x="1874615" y="1154989"/>
                </a:cubicBezTo>
                <a:cubicBezTo>
                  <a:pt x="1874615" y="1204336"/>
                  <a:pt x="1835396" y="1244339"/>
                  <a:pt x="1787016" y="1244339"/>
                </a:cubicBezTo>
                <a:cubicBezTo>
                  <a:pt x="1738636" y="1244339"/>
                  <a:pt x="1699417" y="1204336"/>
                  <a:pt x="1699417" y="1154989"/>
                </a:cubicBezTo>
                <a:cubicBezTo>
                  <a:pt x="1699417" y="1105642"/>
                  <a:pt x="1738636" y="1065639"/>
                  <a:pt x="1787016" y="1065639"/>
                </a:cubicBezTo>
                <a:close/>
                <a:moveTo>
                  <a:pt x="2380932" y="1034104"/>
                </a:moveTo>
                <a:cubicBezTo>
                  <a:pt x="2447695" y="1034104"/>
                  <a:pt x="2501818" y="1088227"/>
                  <a:pt x="2501818" y="1154990"/>
                </a:cubicBezTo>
                <a:cubicBezTo>
                  <a:pt x="2501818" y="1221753"/>
                  <a:pt x="2447695" y="1275876"/>
                  <a:pt x="2380932" y="1275876"/>
                </a:cubicBezTo>
                <a:cubicBezTo>
                  <a:pt x="2314169" y="1275876"/>
                  <a:pt x="2260046" y="1221753"/>
                  <a:pt x="2260046" y="1154990"/>
                </a:cubicBezTo>
                <a:cubicBezTo>
                  <a:pt x="2260046" y="1088227"/>
                  <a:pt x="2314169" y="1034104"/>
                  <a:pt x="2380932" y="1034104"/>
                </a:cubicBezTo>
                <a:close/>
                <a:moveTo>
                  <a:pt x="2970577" y="1004156"/>
                </a:moveTo>
                <a:lnTo>
                  <a:pt x="2970577" y="1305822"/>
                </a:lnTo>
                <a:lnTo>
                  <a:pt x="2919705" y="1295432"/>
                </a:lnTo>
                <a:cubicBezTo>
                  <a:pt x="2865628" y="1272293"/>
                  <a:pt x="2827683" y="1218124"/>
                  <a:pt x="2827683" y="1154989"/>
                </a:cubicBezTo>
                <a:cubicBezTo>
                  <a:pt x="2827683" y="1091854"/>
                  <a:pt x="2865628" y="1037685"/>
                  <a:pt x="2919705" y="1014546"/>
                </a:cubicBezTo>
                <a:close/>
                <a:moveTo>
                  <a:pt x="1753" y="557569"/>
                </a:moveTo>
                <a:cubicBezTo>
                  <a:pt x="2721" y="557569"/>
                  <a:pt x="3505" y="558353"/>
                  <a:pt x="3505" y="559321"/>
                </a:cubicBezTo>
                <a:cubicBezTo>
                  <a:pt x="3505" y="560288"/>
                  <a:pt x="2721" y="561073"/>
                  <a:pt x="1753" y="561073"/>
                </a:cubicBezTo>
                <a:cubicBezTo>
                  <a:pt x="786" y="561073"/>
                  <a:pt x="0" y="560288"/>
                  <a:pt x="0" y="559321"/>
                </a:cubicBezTo>
                <a:cubicBezTo>
                  <a:pt x="0" y="558353"/>
                  <a:pt x="786" y="557569"/>
                  <a:pt x="1753" y="557569"/>
                </a:cubicBezTo>
                <a:close/>
                <a:moveTo>
                  <a:pt x="597421" y="529538"/>
                </a:moveTo>
                <a:cubicBezTo>
                  <a:pt x="613870" y="529538"/>
                  <a:pt x="627205" y="542873"/>
                  <a:pt x="627205" y="559322"/>
                </a:cubicBezTo>
                <a:cubicBezTo>
                  <a:pt x="627205" y="575771"/>
                  <a:pt x="613870" y="589106"/>
                  <a:pt x="597421" y="589106"/>
                </a:cubicBezTo>
                <a:cubicBezTo>
                  <a:pt x="580972" y="589106"/>
                  <a:pt x="567638" y="575771"/>
                  <a:pt x="567638" y="559322"/>
                </a:cubicBezTo>
                <a:cubicBezTo>
                  <a:pt x="567638" y="542873"/>
                  <a:pt x="580972" y="529538"/>
                  <a:pt x="597421" y="529538"/>
                </a:cubicBezTo>
                <a:close/>
                <a:moveTo>
                  <a:pt x="1193103" y="494498"/>
                </a:moveTo>
                <a:cubicBezTo>
                  <a:pt x="1228904" y="494498"/>
                  <a:pt x="1257926" y="523520"/>
                  <a:pt x="1257926" y="559321"/>
                </a:cubicBezTo>
                <a:cubicBezTo>
                  <a:pt x="1257926" y="595122"/>
                  <a:pt x="1228904" y="624144"/>
                  <a:pt x="1193103" y="624144"/>
                </a:cubicBezTo>
                <a:cubicBezTo>
                  <a:pt x="1157302" y="624144"/>
                  <a:pt x="1128280" y="595122"/>
                  <a:pt x="1128280" y="559321"/>
                </a:cubicBezTo>
                <a:cubicBezTo>
                  <a:pt x="1128280" y="523520"/>
                  <a:pt x="1157302" y="494498"/>
                  <a:pt x="1193103" y="494498"/>
                </a:cubicBezTo>
                <a:close/>
                <a:moveTo>
                  <a:pt x="1788771" y="462963"/>
                </a:moveTo>
                <a:cubicBezTo>
                  <a:pt x="1843923" y="462963"/>
                  <a:pt x="1888633" y="506888"/>
                  <a:pt x="1888633" y="561073"/>
                </a:cubicBezTo>
                <a:cubicBezTo>
                  <a:pt x="1888633" y="615258"/>
                  <a:pt x="1843923" y="659183"/>
                  <a:pt x="1788771" y="659183"/>
                </a:cubicBezTo>
                <a:cubicBezTo>
                  <a:pt x="1733619" y="659183"/>
                  <a:pt x="1688909" y="615258"/>
                  <a:pt x="1688909" y="561073"/>
                </a:cubicBezTo>
                <a:cubicBezTo>
                  <a:pt x="1688909" y="506888"/>
                  <a:pt x="1733619" y="462963"/>
                  <a:pt x="1788771" y="462963"/>
                </a:cubicBezTo>
                <a:close/>
                <a:moveTo>
                  <a:pt x="2382688" y="427924"/>
                </a:moveTo>
                <a:cubicBezTo>
                  <a:pt x="2456225" y="427924"/>
                  <a:pt x="2515838" y="486753"/>
                  <a:pt x="2515838" y="559322"/>
                </a:cubicBezTo>
                <a:cubicBezTo>
                  <a:pt x="2515838" y="631891"/>
                  <a:pt x="2456225" y="690720"/>
                  <a:pt x="2382688" y="690720"/>
                </a:cubicBezTo>
                <a:cubicBezTo>
                  <a:pt x="2309151" y="690720"/>
                  <a:pt x="2249538" y="631891"/>
                  <a:pt x="2249538" y="559322"/>
                </a:cubicBezTo>
                <a:cubicBezTo>
                  <a:pt x="2249538" y="486753"/>
                  <a:pt x="2309151" y="427924"/>
                  <a:pt x="2382688" y="427924"/>
                </a:cubicBezTo>
                <a:close/>
                <a:moveTo>
                  <a:pt x="2970577" y="394101"/>
                </a:moveTo>
                <a:lnTo>
                  <a:pt x="2970577" y="724541"/>
                </a:lnTo>
                <a:lnTo>
                  <a:pt x="2911819" y="712679"/>
                </a:lnTo>
                <a:cubicBezTo>
                  <a:pt x="2852082" y="687412"/>
                  <a:pt x="2810167" y="628262"/>
                  <a:pt x="2810167" y="559321"/>
                </a:cubicBezTo>
                <a:cubicBezTo>
                  <a:pt x="2810167" y="490380"/>
                  <a:pt x="2852082" y="431230"/>
                  <a:pt x="2911819" y="405964"/>
                </a:cubicBezTo>
                <a:close/>
                <a:moveTo>
                  <a:pt x="2811895" y="0"/>
                </a:moveTo>
                <a:lnTo>
                  <a:pt x="2970577" y="0"/>
                </a:lnTo>
                <a:lnTo>
                  <a:pt x="2970577" y="135527"/>
                </a:lnTo>
                <a:lnTo>
                  <a:pt x="2911527" y="123606"/>
                </a:lnTo>
                <a:cubicBezTo>
                  <a:pt x="2865310" y="104057"/>
                  <a:pt x="2829434" y="64847"/>
                  <a:pt x="2814384" y="16461"/>
                </a:cubicBezTo>
                <a:close/>
                <a:moveTo>
                  <a:pt x="2253281" y="0"/>
                </a:moveTo>
                <a:lnTo>
                  <a:pt x="2512099" y="0"/>
                </a:lnTo>
                <a:lnTo>
                  <a:pt x="2508605" y="17528"/>
                </a:lnTo>
                <a:cubicBezTo>
                  <a:pt x="2487860" y="67204"/>
                  <a:pt x="2439294" y="102060"/>
                  <a:pt x="2382690" y="102060"/>
                </a:cubicBezTo>
                <a:cubicBezTo>
                  <a:pt x="2326086" y="102060"/>
                  <a:pt x="2277520" y="67204"/>
                  <a:pt x="2256775" y="17528"/>
                </a:cubicBezTo>
                <a:close/>
                <a:moveTo>
                  <a:pt x="1692621" y="0"/>
                </a:moveTo>
                <a:lnTo>
                  <a:pt x="1881421" y="0"/>
                </a:lnTo>
                <a:lnTo>
                  <a:pt x="1880650" y="3888"/>
                </a:lnTo>
                <a:cubicBezTo>
                  <a:pt x="1865224" y="40987"/>
                  <a:pt x="1829111" y="67019"/>
                  <a:pt x="1787021" y="67019"/>
                </a:cubicBezTo>
                <a:cubicBezTo>
                  <a:pt x="1744931" y="67019"/>
                  <a:pt x="1708818" y="40987"/>
                  <a:pt x="1693392" y="3888"/>
                </a:cubicBezTo>
                <a:close/>
                <a:moveTo>
                  <a:pt x="1139824" y="0"/>
                </a:moveTo>
                <a:lnTo>
                  <a:pt x="1246377" y="0"/>
                </a:lnTo>
                <a:lnTo>
                  <a:pt x="1241420" y="11968"/>
                </a:lnTo>
                <a:cubicBezTo>
                  <a:pt x="1229055" y="24332"/>
                  <a:pt x="1211973" y="31980"/>
                  <a:pt x="1193105" y="31980"/>
                </a:cubicBezTo>
                <a:cubicBezTo>
                  <a:pt x="1174237" y="31980"/>
                  <a:pt x="1157151" y="24332"/>
                  <a:pt x="1144783" y="11968"/>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800769" y="302413"/>
            <a:ext cx="1732881" cy="523220"/>
          </a:xfrm>
          <a:prstGeom prst="rect">
            <a:avLst/>
          </a:prstGeom>
          <a:noFill/>
          <a:ln>
            <a:noFill/>
          </a:ln>
        </p:spPr>
        <p:txBody>
          <a:bodyPr vert="horz" wrap="square" lIns="91440" tIns="45720" rIns="91440" bIns="45720" rtlCol="0" anchor="t"/>
          <a:lstStyle/>
          <a:p>
            <a:pPr algn="l"/>
            <a:r>
              <a:rPr kumimoji="1" lang="en-US" altLang="zh-CN" sz="2800">
                <a:ln w="12700">
                  <a:noFill/>
                </a:ln>
                <a:solidFill>
                  <a:srgbClr val="3366FF">
                    <a:alpha val="100000"/>
                  </a:srgbClr>
                </a:solidFill>
                <a:latin typeface="OPPOSans H"/>
                <a:ea typeface="OPPOSans H"/>
                <a:cs typeface="OPPOSans H"/>
              </a:rPr>
              <a:t>PART </a:t>
            </a:r>
            <a:endParaRPr kumimoji="1" lang="zh-CN" altLang="en-US"/>
          </a:p>
        </p:txBody>
      </p:sp>
      <p:sp>
        <p:nvSpPr>
          <p:cNvPr id="6" name="标题 1"/>
          <p:cNvSpPr txBox="1"/>
          <p:nvPr/>
        </p:nvSpPr>
        <p:spPr>
          <a:xfrm rot="2700000">
            <a:off x="-144210" y="241680"/>
            <a:ext cx="1013900" cy="225030"/>
          </a:xfrm>
          <a:custGeom>
            <a:avLst/>
            <a:gdLst>
              <a:gd name="connsiteX0" fmla="*/ 0 w 1013900"/>
              <a:gd name="connsiteY0" fmla="*/ 118558 h 225030"/>
              <a:gd name="connsiteX1" fmla="*/ 118558 w 1013900"/>
              <a:gd name="connsiteY1" fmla="*/ 0 h 225030"/>
              <a:gd name="connsiteX2" fmla="*/ 901385 w 1013900"/>
              <a:gd name="connsiteY2" fmla="*/ 0 h 225030"/>
              <a:gd name="connsiteX3" fmla="*/ 1013900 w 1013900"/>
              <a:gd name="connsiteY3" fmla="*/ 112515 h 225030"/>
              <a:gd name="connsiteX4" fmla="*/ 901385 w 1013900"/>
              <a:gd name="connsiteY4" fmla="*/ 225030 h 225030"/>
              <a:gd name="connsiteX5" fmla="*/ 106473 w 1013900"/>
              <a:gd name="connsiteY5" fmla="*/ 225030 h 225030"/>
            </a:gdLst>
            <a:ahLst/>
            <a:cxnLst/>
            <a:rect l="l" t="t" r="r" b="b"/>
            <a:pathLst>
              <a:path w="1013900" h="225030">
                <a:moveTo>
                  <a:pt x="0" y="118558"/>
                </a:moveTo>
                <a:lnTo>
                  <a:pt x="118558" y="0"/>
                </a:lnTo>
                <a:lnTo>
                  <a:pt x="901385" y="0"/>
                </a:lnTo>
                <a:cubicBezTo>
                  <a:pt x="963525" y="0"/>
                  <a:pt x="1013900" y="50375"/>
                  <a:pt x="1013900" y="112515"/>
                </a:cubicBezTo>
                <a:cubicBezTo>
                  <a:pt x="1013900" y="174655"/>
                  <a:pt x="963525" y="225030"/>
                  <a:pt x="901385" y="225030"/>
                </a:cubicBezTo>
                <a:lnTo>
                  <a:pt x="106473" y="225030"/>
                </a:lnTo>
                <a:close/>
              </a:path>
            </a:pathLst>
          </a:custGeom>
          <a:gradFill>
            <a:gsLst>
              <a:gs pos="0">
                <a:schemeClr val="accent1"/>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rot="2700000">
            <a:off x="-189418" y="592500"/>
            <a:ext cx="945573" cy="144088"/>
          </a:xfrm>
          <a:custGeom>
            <a:avLst/>
            <a:gdLst>
              <a:gd name="connsiteX0" fmla="*/ 0 w 945573"/>
              <a:gd name="connsiteY0" fmla="*/ 0 h 144088"/>
              <a:gd name="connsiteX1" fmla="*/ 873529 w 945573"/>
              <a:gd name="connsiteY1" fmla="*/ 0 h 144088"/>
              <a:gd name="connsiteX2" fmla="*/ 945573 w 945573"/>
              <a:gd name="connsiteY2" fmla="*/ 72044 h 144088"/>
              <a:gd name="connsiteX3" fmla="*/ 873529 w 945573"/>
              <a:gd name="connsiteY3" fmla="*/ 144088 h 144088"/>
              <a:gd name="connsiteX4" fmla="*/ 144087 w 945573"/>
              <a:gd name="connsiteY4" fmla="*/ 144088 h 144088"/>
            </a:gdLst>
            <a:ahLst/>
            <a:cxnLst/>
            <a:rect l="l" t="t" r="r" b="b"/>
            <a:pathLst>
              <a:path w="945573" h="144088">
                <a:moveTo>
                  <a:pt x="0" y="0"/>
                </a:moveTo>
                <a:lnTo>
                  <a:pt x="873529" y="0"/>
                </a:lnTo>
                <a:cubicBezTo>
                  <a:pt x="913318" y="0"/>
                  <a:pt x="945573" y="32255"/>
                  <a:pt x="945573" y="72044"/>
                </a:cubicBezTo>
                <a:cubicBezTo>
                  <a:pt x="945573" y="111833"/>
                  <a:pt x="913318" y="144088"/>
                  <a:pt x="873529" y="144088"/>
                </a:cubicBezTo>
                <a:lnTo>
                  <a:pt x="144087" y="144088"/>
                </a:lnTo>
                <a:close/>
              </a:path>
            </a:pathLst>
          </a:custGeom>
          <a:gradFill>
            <a:gsLst>
              <a:gs pos="0">
                <a:schemeClr val="accent1">
                  <a:alpha val="31000"/>
                </a:schemeClr>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cxnSp>
        <p:nvCxnSpPr>
          <p:cNvPr id="8" name="标题 1"/>
          <p:cNvCxnSpPr/>
          <p:nvPr/>
        </p:nvCxnSpPr>
        <p:spPr>
          <a:xfrm>
            <a:off x="2569845" y="564023"/>
            <a:ext cx="7140245" cy="0"/>
          </a:xfrm>
          <a:prstGeom prst="line">
            <a:avLst/>
          </a:prstGeom>
          <a:noFill/>
          <a:ln w="28575" cap="sq">
            <a:gradFill>
              <a:gsLst>
                <a:gs pos="0">
                  <a:schemeClr val="accent1"/>
                </a:gs>
                <a:gs pos="100000">
                  <a:schemeClr val="accent1">
                    <a:alpha val="0"/>
                  </a:schemeClr>
                </a:gs>
              </a:gsLst>
              <a:lin ang="0" scaled="0"/>
            </a:gradFill>
            <a:miter/>
            <a:headEnd type="none"/>
          </a:ln>
        </p:spPr>
      </p:cxnSp>
      <p:sp>
        <p:nvSpPr>
          <p:cNvPr id="9"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4711031" y="409576"/>
            <a:ext cx="2769939" cy="3087208"/>
          </a:xfrm>
          <a:prstGeom prst="rect">
            <a:avLst/>
          </a:prstGeom>
          <a:noFill/>
          <a:ln>
            <a:noFill/>
          </a:ln>
        </p:spPr>
        <p:txBody>
          <a:bodyPr vert="horz" wrap="square" lIns="0" tIns="0" rIns="0" bIns="0" rtlCol="0" anchor="b"/>
          <a:lstStyle/>
          <a:p>
            <a:pPr algn="ctr"/>
            <a:r>
              <a:rPr kumimoji="1" lang="en-US" altLang="zh-CN" sz="7563" dirty="0">
                <a:ln w="12700">
                  <a:noFill/>
                </a:ln>
                <a:gradFill>
                  <a:gsLst>
                    <a:gs pos="0">
                      <a:srgbClr val="4A66AC">
                        <a:alpha val="0"/>
                      </a:srgbClr>
                    </a:gs>
                    <a:gs pos="60000">
                      <a:srgbClr val="3366FF">
                        <a:alpha val="100000"/>
                      </a:srgbClr>
                    </a:gs>
                  </a:gsLst>
                  <a:lin ang="4200000" scaled="0"/>
                </a:gradFill>
                <a:latin typeface="OPPOSans H"/>
                <a:ea typeface="OPPOSans H"/>
                <a:cs typeface="OPPOSans H"/>
              </a:rPr>
              <a:t>06</a:t>
            </a:r>
            <a:endParaRPr kumimoji="1" lang="zh-CN" altLang="en-US" dirty="0"/>
          </a:p>
        </p:txBody>
      </p:sp>
      <p:sp>
        <p:nvSpPr>
          <p:cNvPr id="11" name="标题 1"/>
          <p:cNvSpPr txBox="1"/>
          <p:nvPr/>
        </p:nvSpPr>
        <p:spPr>
          <a:xfrm>
            <a:off x="2046239" y="3373404"/>
            <a:ext cx="8099523" cy="2417791"/>
          </a:xfrm>
          <a:prstGeom prst="rect">
            <a:avLst/>
          </a:prstGeom>
          <a:noFill/>
          <a:ln>
            <a:noFill/>
          </a:ln>
        </p:spPr>
        <p:txBody>
          <a:bodyPr vert="horz" wrap="square" lIns="0" tIns="0" rIns="0" bIns="0" rtlCol="0" anchor="t"/>
          <a:lstStyle/>
          <a:p>
            <a:pPr algn="ctr"/>
            <a:r>
              <a:rPr kumimoji="1" lang="en-US" altLang="zh-CN" sz="5400">
                <a:ln w="12700">
                  <a:noFill/>
                </a:ln>
                <a:solidFill>
                  <a:srgbClr val="404040">
                    <a:alpha val="100000"/>
                  </a:srgbClr>
                </a:solidFill>
                <a:latin typeface="OPPOSans H"/>
                <a:ea typeface="OPPOSans H"/>
                <a:cs typeface="OPPOSans H"/>
              </a:rPr>
              <a:t>项目亮点与得分点</a:t>
            </a:r>
            <a:endParaRPr kumimoji="1"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508000" y="4013200"/>
            <a:ext cx="2540000" cy="2540000"/>
          </a:xfrm>
          <a:prstGeom prst="roundRect">
            <a:avLst/>
          </a:prstGeom>
          <a:solidFill>
            <a:schemeClr val="bg1">
              <a:alpha val="100000"/>
            </a:schemeClr>
          </a:solidFill>
          <a:ln w="63500">
            <a:solidFill>
              <a:schemeClr val="accent1">
                <a:alpha val="100000"/>
              </a:schemeClr>
            </a:solidFill>
            <a:prstDash val="solid"/>
          </a:ln>
        </p:spPr>
        <p:txBody>
          <a:bodyPr vert="horz" wrap="square" lIns="0" tIns="0" rIns="0" bIns="0" rtlCol="0" anchor="ctr"/>
          <a:lstStyle/>
          <a:p>
            <a:pPr algn="ctr"/>
            <a:endParaRPr kumimoji="1" lang="zh-CN" altLang="en-US"/>
          </a:p>
        </p:txBody>
      </p:sp>
      <p:sp>
        <p:nvSpPr>
          <p:cNvPr id="3" name="标题 1"/>
          <p:cNvSpPr txBox="1"/>
          <p:nvPr/>
        </p:nvSpPr>
        <p:spPr>
          <a:xfrm>
            <a:off x="508000" y="1295400"/>
            <a:ext cx="2540000" cy="2540000"/>
          </a:xfrm>
          <a:prstGeom prst="roundRect">
            <a:avLst/>
          </a:prstGeom>
          <a:solidFill>
            <a:schemeClr val="bg1">
              <a:alpha val="100000"/>
            </a:schemeClr>
          </a:solidFill>
          <a:ln w="63500">
            <a:solidFill>
              <a:schemeClr val="accent1">
                <a:alpha val="100000"/>
              </a:schemeClr>
            </a:solidFill>
            <a:prstDash val="solid"/>
          </a:ln>
        </p:spPr>
        <p:txBody>
          <a:bodyPr vert="horz" wrap="square" lIns="0" tIns="0" rIns="0" bIns="0" rtlCol="0" anchor="ctr"/>
          <a:lstStyle/>
          <a:p>
            <a:pPr algn="ctr"/>
            <a:endParaRPr kumimoji="1" lang="zh-CN" altLang="en-US"/>
          </a:p>
        </p:txBody>
      </p:sp>
      <p:sp>
        <p:nvSpPr>
          <p:cNvPr id="4" name="标题 1"/>
          <p:cNvSpPr txBox="1"/>
          <p:nvPr/>
        </p:nvSpPr>
        <p:spPr>
          <a:xfrm>
            <a:off x="508000" y="1295400"/>
            <a:ext cx="2540000" cy="2540000"/>
          </a:xfrm>
          <a:prstGeom prst="roundRect">
            <a:avLst/>
          </a:prstGeom>
          <a:solidFill>
            <a:schemeClr val="bg1">
              <a:alpha val="100000"/>
            </a:schemeClr>
          </a:solidFill>
          <a:ln w="63500">
            <a:solidFill>
              <a:schemeClr val="accent1">
                <a:alpha val="100000"/>
              </a:schemeClr>
            </a:solidFill>
            <a:prstDash val="solid"/>
          </a:ln>
        </p:spPr>
        <p:txBody>
          <a:bodyPr vert="horz" wrap="square" lIns="0" tIns="0" rIns="0" bIns="0" rtlCol="0" anchor="ctr"/>
          <a:lstStyle/>
          <a:p>
            <a:pPr algn="ctr"/>
            <a:endParaRPr kumimoji="1" lang="zh-CN" altLang="en-US"/>
          </a:p>
        </p:txBody>
      </p:sp>
      <p:sp>
        <p:nvSpPr>
          <p:cNvPr id="5"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25915" y="5589009"/>
            <a:ext cx="7347132" cy="1268991"/>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alpha val="45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7" name="标题 1"/>
          <p:cNvSpPr txBox="1"/>
          <p:nvPr/>
        </p:nvSpPr>
        <p:spPr>
          <a:xfrm rot="10800000">
            <a:off x="9763022" y="0"/>
            <a:ext cx="2428978" cy="2428332"/>
          </a:xfrm>
          <a:custGeom>
            <a:avLst/>
            <a:gdLst>
              <a:gd name="connsiteX0" fmla="*/ 627956 w 2428978"/>
              <a:gd name="connsiteY0" fmla="*/ 14015 h 2428332"/>
              <a:gd name="connsiteX1" fmla="*/ 624452 w 2428978"/>
              <a:gd name="connsiteY1" fmla="*/ 10511 h 2428332"/>
              <a:gd name="connsiteX2" fmla="*/ 627956 w 2428978"/>
              <a:gd name="connsiteY2" fmla="*/ 7007 h 2428332"/>
              <a:gd name="connsiteX3" fmla="*/ 631460 w 2428978"/>
              <a:gd name="connsiteY3" fmla="*/ 10511 h 2428332"/>
              <a:gd name="connsiteX4" fmla="*/ 627956 w 2428978"/>
              <a:gd name="connsiteY4" fmla="*/ 14015 h 2428332"/>
              <a:gd name="connsiteX5" fmla="*/ 32288 w 2428978"/>
              <a:gd name="connsiteY5" fmla="*/ 21023 h 2428332"/>
              <a:gd name="connsiteX6" fmla="*/ 21776 w 2428978"/>
              <a:gd name="connsiteY6" fmla="*/ 10511 h 2428332"/>
              <a:gd name="connsiteX7" fmla="*/ 32288 w 2428978"/>
              <a:gd name="connsiteY7" fmla="*/ 0 h 2428332"/>
              <a:gd name="connsiteX8" fmla="*/ 42800 w 2428978"/>
              <a:gd name="connsiteY8" fmla="*/ 10511 h 2428332"/>
              <a:gd name="connsiteX9" fmla="*/ 32288 w 2428978"/>
              <a:gd name="connsiteY9" fmla="*/ 21023 h 2428332"/>
              <a:gd name="connsiteX10" fmla="*/ 1223625 w 2428978"/>
              <a:gd name="connsiteY10" fmla="*/ 613186 h 2428332"/>
              <a:gd name="connsiteX11" fmla="*/ 1216617 w 2428978"/>
              <a:gd name="connsiteY11" fmla="*/ 606178 h 2428332"/>
              <a:gd name="connsiteX12" fmla="*/ 1223625 w 2428978"/>
              <a:gd name="connsiteY12" fmla="*/ 599170 h 2428332"/>
              <a:gd name="connsiteX13" fmla="*/ 1230633 w 2428978"/>
              <a:gd name="connsiteY13" fmla="*/ 606178 h 2428332"/>
              <a:gd name="connsiteX14" fmla="*/ 1223625 w 2428978"/>
              <a:gd name="connsiteY14" fmla="*/ 613186 h 2428332"/>
              <a:gd name="connsiteX15" fmla="*/ 627957 w 2428978"/>
              <a:gd name="connsiteY15" fmla="*/ 630707 h 2428332"/>
              <a:gd name="connsiteX16" fmla="*/ 599925 w 2428978"/>
              <a:gd name="connsiteY16" fmla="*/ 604426 h 2428332"/>
              <a:gd name="connsiteX17" fmla="*/ 627957 w 2428978"/>
              <a:gd name="connsiteY17" fmla="*/ 578146 h 2428332"/>
              <a:gd name="connsiteX18" fmla="*/ 655989 w 2428978"/>
              <a:gd name="connsiteY18" fmla="*/ 604426 h 2428332"/>
              <a:gd name="connsiteX19" fmla="*/ 627957 w 2428978"/>
              <a:gd name="connsiteY19" fmla="*/ 630707 h 2428332"/>
              <a:gd name="connsiteX20" fmla="*/ 32288 w 2428978"/>
              <a:gd name="connsiteY20" fmla="*/ 648225 h 2428332"/>
              <a:gd name="connsiteX21" fmla="*/ 2556 w 2428978"/>
              <a:gd name="connsiteY21" fmla="*/ 635397 h 2428332"/>
              <a:gd name="connsiteX22" fmla="*/ 0 w 2428978"/>
              <a:gd name="connsiteY22" fmla="*/ 628968 h 2428332"/>
              <a:gd name="connsiteX23" fmla="*/ 0 w 2428978"/>
              <a:gd name="connsiteY23" fmla="*/ 579882 h 2428332"/>
              <a:gd name="connsiteX24" fmla="*/ 2556 w 2428978"/>
              <a:gd name="connsiteY24" fmla="*/ 573454 h 2428332"/>
              <a:gd name="connsiteX25" fmla="*/ 32288 w 2428978"/>
              <a:gd name="connsiteY25" fmla="*/ 560625 h 2428332"/>
              <a:gd name="connsiteX26" fmla="*/ 74335 w 2428978"/>
              <a:gd name="connsiteY26" fmla="*/ 604426 h 2428332"/>
              <a:gd name="connsiteX27" fmla="*/ 32288 w 2428978"/>
              <a:gd name="connsiteY27" fmla="*/ 648225 h 2428332"/>
              <a:gd name="connsiteX28" fmla="*/ 1819293 w 2428978"/>
              <a:gd name="connsiteY28" fmla="*/ 1208864 h 2428332"/>
              <a:gd name="connsiteX29" fmla="*/ 1812285 w 2428978"/>
              <a:gd name="connsiteY29" fmla="*/ 1201856 h 2428332"/>
              <a:gd name="connsiteX30" fmla="*/ 1819293 w 2428978"/>
              <a:gd name="connsiteY30" fmla="*/ 1194848 h 2428332"/>
              <a:gd name="connsiteX31" fmla="*/ 1826301 w 2428978"/>
              <a:gd name="connsiteY31" fmla="*/ 1201856 h 2428332"/>
              <a:gd name="connsiteX32" fmla="*/ 1819293 w 2428978"/>
              <a:gd name="connsiteY32" fmla="*/ 1208864 h 2428332"/>
              <a:gd name="connsiteX33" fmla="*/ 1223626 w 2428978"/>
              <a:gd name="connsiteY33" fmla="*/ 1233393 h 2428332"/>
              <a:gd name="connsiteX34" fmla="*/ 1192089 w 2428978"/>
              <a:gd name="connsiteY34" fmla="*/ 1201856 h 2428332"/>
              <a:gd name="connsiteX35" fmla="*/ 1223626 w 2428978"/>
              <a:gd name="connsiteY35" fmla="*/ 1170319 h 2428332"/>
              <a:gd name="connsiteX36" fmla="*/ 1255161 w 2428978"/>
              <a:gd name="connsiteY36" fmla="*/ 1201856 h 2428332"/>
              <a:gd name="connsiteX37" fmla="*/ 1223626 w 2428978"/>
              <a:gd name="connsiteY37" fmla="*/ 1233393 h 2428332"/>
              <a:gd name="connsiteX38" fmla="*/ 627956 w 2428978"/>
              <a:gd name="connsiteY38" fmla="*/ 1254416 h 2428332"/>
              <a:gd name="connsiteX39" fmla="*/ 571893 w 2428978"/>
              <a:gd name="connsiteY39" fmla="*/ 1200104 h 2428332"/>
              <a:gd name="connsiteX40" fmla="*/ 627956 w 2428978"/>
              <a:gd name="connsiteY40" fmla="*/ 1145792 h 2428332"/>
              <a:gd name="connsiteX41" fmla="*/ 684019 w 2428978"/>
              <a:gd name="connsiteY41" fmla="*/ 1200104 h 2428332"/>
              <a:gd name="connsiteX42" fmla="*/ 627956 w 2428978"/>
              <a:gd name="connsiteY42" fmla="*/ 1254416 h 2428332"/>
              <a:gd name="connsiteX43" fmla="*/ 32288 w 2428978"/>
              <a:gd name="connsiteY43" fmla="*/ 1275441 h 2428332"/>
              <a:gd name="connsiteX44" fmla="*/ 3646 w 2428978"/>
              <a:gd name="connsiteY44" fmla="*/ 1269658 h 2428332"/>
              <a:gd name="connsiteX45" fmla="*/ 0 w 2428978"/>
              <a:gd name="connsiteY45" fmla="*/ 1267200 h 2428332"/>
              <a:gd name="connsiteX46" fmla="*/ 0 w 2428978"/>
              <a:gd name="connsiteY46" fmla="*/ 1136513 h 2428332"/>
              <a:gd name="connsiteX47" fmla="*/ 3646 w 2428978"/>
              <a:gd name="connsiteY47" fmla="*/ 1134055 h 2428332"/>
              <a:gd name="connsiteX48" fmla="*/ 32288 w 2428978"/>
              <a:gd name="connsiteY48" fmla="*/ 1128272 h 2428332"/>
              <a:gd name="connsiteX49" fmla="*/ 105871 w 2428978"/>
              <a:gd name="connsiteY49" fmla="*/ 1201856 h 2428332"/>
              <a:gd name="connsiteX50" fmla="*/ 32288 w 2428978"/>
              <a:gd name="connsiteY50" fmla="*/ 1275441 h 2428332"/>
              <a:gd name="connsiteX51" fmla="*/ 2414961 w 2428978"/>
              <a:gd name="connsiteY51" fmla="*/ 1801032 h 2428332"/>
              <a:gd name="connsiteX52" fmla="*/ 2411457 w 2428978"/>
              <a:gd name="connsiteY52" fmla="*/ 1797529 h 2428332"/>
              <a:gd name="connsiteX53" fmla="*/ 2414961 w 2428978"/>
              <a:gd name="connsiteY53" fmla="*/ 1794025 h 2428332"/>
              <a:gd name="connsiteX54" fmla="*/ 2418465 w 2428978"/>
              <a:gd name="connsiteY54" fmla="*/ 1797529 h 2428332"/>
              <a:gd name="connsiteX55" fmla="*/ 2414961 w 2428978"/>
              <a:gd name="connsiteY55" fmla="*/ 1801032 h 2428332"/>
              <a:gd name="connsiteX56" fmla="*/ 1817541 w 2428978"/>
              <a:gd name="connsiteY56" fmla="*/ 1822057 h 2428332"/>
              <a:gd name="connsiteX57" fmla="*/ 1791261 w 2428978"/>
              <a:gd name="connsiteY57" fmla="*/ 1795777 h 2428332"/>
              <a:gd name="connsiteX58" fmla="*/ 1817541 w 2428978"/>
              <a:gd name="connsiteY58" fmla="*/ 1769497 h 2428332"/>
              <a:gd name="connsiteX59" fmla="*/ 1843821 w 2428978"/>
              <a:gd name="connsiteY59" fmla="*/ 1795777 h 2428332"/>
              <a:gd name="connsiteX60" fmla="*/ 1817541 w 2428978"/>
              <a:gd name="connsiteY60" fmla="*/ 1822057 h 2428332"/>
              <a:gd name="connsiteX61" fmla="*/ 1221873 w 2428978"/>
              <a:gd name="connsiteY61" fmla="*/ 1850088 h 2428332"/>
              <a:gd name="connsiteX62" fmla="*/ 1167561 w 2428978"/>
              <a:gd name="connsiteY62" fmla="*/ 1795777 h 2428332"/>
              <a:gd name="connsiteX63" fmla="*/ 1221873 w 2428978"/>
              <a:gd name="connsiteY63" fmla="*/ 1741467 h 2428332"/>
              <a:gd name="connsiteX64" fmla="*/ 1276183 w 2428978"/>
              <a:gd name="connsiteY64" fmla="*/ 1795777 h 2428332"/>
              <a:gd name="connsiteX65" fmla="*/ 1221873 w 2428978"/>
              <a:gd name="connsiteY65" fmla="*/ 1850088 h 2428332"/>
              <a:gd name="connsiteX66" fmla="*/ 627957 w 2428978"/>
              <a:gd name="connsiteY66" fmla="*/ 1878119 h 2428332"/>
              <a:gd name="connsiteX67" fmla="*/ 547366 w 2428978"/>
              <a:gd name="connsiteY67" fmla="*/ 1797529 h 2428332"/>
              <a:gd name="connsiteX68" fmla="*/ 627957 w 2428978"/>
              <a:gd name="connsiteY68" fmla="*/ 1716940 h 2428332"/>
              <a:gd name="connsiteX69" fmla="*/ 708548 w 2428978"/>
              <a:gd name="connsiteY69" fmla="*/ 1797529 h 2428332"/>
              <a:gd name="connsiteX70" fmla="*/ 627957 w 2428978"/>
              <a:gd name="connsiteY70" fmla="*/ 1878119 h 2428332"/>
              <a:gd name="connsiteX71" fmla="*/ 32288 w 2428978"/>
              <a:gd name="connsiteY71" fmla="*/ 1899142 h 2428332"/>
              <a:gd name="connsiteX72" fmla="*/ 0 w 2428978"/>
              <a:gd name="connsiteY72" fmla="*/ 1892623 h 2428332"/>
              <a:gd name="connsiteX73" fmla="*/ 0 w 2428978"/>
              <a:gd name="connsiteY73" fmla="*/ 1702436 h 2428332"/>
              <a:gd name="connsiteX74" fmla="*/ 32288 w 2428978"/>
              <a:gd name="connsiteY74" fmla="*/ 1695917 h 2428332"/>
              <a:gd name="connsiteX75" fmla="*/ 133902 w 2428978"/>
              <a:gd name="connsiteY75" fmla="*/ 1797530 h 2428332"/>
              <a:gd name="connsiteX76" fmla="*/ 32288 w 2428978"/>
              <a:gd name="connsiteY76" fmla="*/ 1899142 h 2428332"/>
              <a:gd name="connsiteX77" fmla="*/ 2414961 w 2428978"/>
              <a:gd name="connsiteY77" fmla="*/ 2407201 h 2428332"/>
              <a:gd name="connsiteX78" fmla="*/ 2400945 w 2428978"/>
              <a:gd name="connsiteY78" fmla="*/ 2393185 h 2428332"/>
              <a:gd name="connsiteX79" fmla="*/ 2414961 w 2428978"/>
              <a:gd name="connsiteY79" fmla="*/ 2379169 h 2428332"/>
              <a:gd name="connsiteX80" fmla="*/ 2428978 w 2428978"/>
              <a:gd name="connsiteY80" fmla="*/ 2393185 h 2428332"/>
              <a:gd name="connsiteX81" fmla="*/ 2414961 w 2428978"/>
              <a:gd name="connsiteY81" fmla="*/ 2407201 h 2428332"/>
              <a:gd name="connsiteX82" fmla="*/ 154383 w 2428978"/>
              <a:gd name="connsiteY82" fmla="*/ 2428332 h 2428332"/>
              <a:gd name="connsiteX83" fmla="*/ 0 w 2428978"/>
              <a:gd name="connsiteY83" fmla="*/ 2428332 h 2428332"/>
              <a:gd name="connsiteX84" fmla="*/ 0 w 2428978"/>
              <a:gd name="connsiteY84" fmla="*/ 2269972 h 2428332"/>
              <a:gd name="connsiteX85" fmla="*/ 32288 w 2428978"/>
              <a:gd name="connsiteY85" fmla="*/ 2263542 h 2428332"/>
              <a:gd name="connsiteX86" fmla="*/ 161934 w 2428978"/>
              <a:gd name="connsiteY86" fmla="*/ 2391434 h 2428332"/>
              <a:gd name="connsiteX87" fmla="*/ 722474 w 2428978"/>
              <a:gd name="connsiteY87" fmla="*/ 2428332 h 2428332"/>
              <a:gd name="connsiteX88" fmla="*/ 533438 w 2428978"/>
              <a:gd name="connsiteY88" fmla="*/ 2428332 h 2428332"/>
              <a:gd name="connsiteX89" fmla="*/ 526342 w 2428978"/>
              <a:gd name="connsiteY89" fmla="*/ 2393185 h 2428332"/>
              <a:gd name="connsiteX90" fmla="*/ 627956 w 2428978"/>
              <a:gd name="connsiteY90" fmla="*/ 2291572 h 2428332"/>
              <a:gd name="connsiteX91" fmla="*/ 729570 w 2428978"/>
              <a:gd name="connsiteY91" fmla="*/ 2393185 h 2428332"/>
              <a:gd name="connsiteX92" fmla="*/ 1287041 w 2428978"/>
              <a:gd name="connsiteY92" fmla="*/ 2428332 h 2428332"/>
              <a:gd name="connsiteX93" fmla="*/ 1160210 w 2428978"/>
              <a:gd name="connsiteY93" fmla="*/ 2428332 h 2428332"/>
              <a:gd name="connsiteX94" fmla="*/ 1155825 w 2428978"/>
              <a:gd name="connsiteY94" fmla="*/ 2421828 h 2428332"/>
              <a:gd name="connsiteX95" fmla="*/ 1150042 w 2428978"/>
              <a:gd name="connsiteY95" fmla="*/ 2393186 h 2428332"/>
              <a:gd name="connsiteX96" fmla="*/ 1223626 w 2428978"/>
              <a:gd name="connsiteY96" fmla="*/ 2319604 h 2428332"/>
              <a:gd name="connsiteX97" fmla="*/ 1297208 w 2428978"/>
              <a:gd name="connsiteY97" fmla="*/ 2393186 h 2428332"/>
              <a:gd name="connsiteX98" fmla="*/ 1291426 w 2428978"/>
              <a:gd name="connsiteY98" fmla="*/ 2421828 h 2428332"/>
              <a:gd name="connsiteX99" fmla="*/ 1834201 w 2428978"/>
              <a:gd name="connsiteY99" fmla="*/ 2428332 h 2428332"/>
              <a:gd name="connsiteX100" fmla="*/ 1800879 w 2428978"/>
              <a:gd name="connsiteY100" fmla="*/ 2428332 h 2428332"/>
              <a:gd name="connsiteX101" fmla="*/ 1786569 w 2428978"/>
              <a:gd name="connsiteY101" fmla="*/ 2422404 h 2428332"/>
              <a:gd name="connsiteX102" fmla="*/ 1773741 w 2428978"/>
              <a:gd name="connsiteY102" fmla="*/ 2391433 h 2428332"/>
              <a:gd name="connsiteX103" fmla="*/ 1817540 w 2428978"/>
              <a:gd name="connsiteY103" fmla="*/ 2347634 h 2428332"/>
              <a:gd name="connsiteX104" fmla="*/ 1861339 w 2428978"/>
              <a:gd name="connsiteY104" fmla="*/ 2391433 h 2428332"/>
              <a:gd name="connsiteX105" fmla="*/ 1848511 w 2428978"/>
              <a:gd name="connsiteY105" fmla="*/ 2422404 h 2428332"/>
            </a:gdLst>
            <a:ahLst/>
            <a:cxnLst/>
            <a:rect l="l" t="t" r="r" b="b"/>
            <a:pathLst>
              <a:path w="2428978" h="2428332">
                <a:moveTo>
                  <a:pt x="627956" y="14015"/>
                </a:moveTo>
                <a:cubicBezTo>
                  <a:pt x="626021" y="14015"/>
                  <a:pt x="624452" y="12446"/>
                  <a:pt x="624452" y="10511"/>
                </a:cubicBezTo>
                <a:cubicBezTo>
                  <a:pt x="624452" y="8576"/>
                  <a:pt x="626021" y="7007"/>
                  <a:pt x="627956" y="7007"/>
                </a:cubicBezTo>
                <a:cubicBezTo>
                  <a:pt x="629891" y="7007"/>
                  <a:pt x="631460" y="8576"/>
                  <a:pt x="631460" y="10511"/>
                </a:cubicBezTo>
                <a:cubicBezTo>
                  <a:pt x="631460" y="12446"/>
                  <a:pt x="629891" y="14015"/>
                  <a:pt x="627956" y="14015"/>
                </a:cubicBezTo>
                <a:close/>
                <a:moveTo>
                  <a:pt x="32288" y="21023"/>
                </a:moveTo>
                <a:cubicBezTo>
                  <a:pt x="26482" y="21023"/>
                  <a:pt x="21776" y="16317"/>
                  <a:pt x="21776" y="10511"/>
                </a:cubicBezTo>
                <a:cubicBezTo>
                  <a:pt x="21776" y="4705"/>
                  <a:pt x="26482" y="0"/>
                  <a:pt x="32288" y="0"/>
                </a:cubicBezTo>
                <a:cubicBezTo>
                  <a:pt x="38094" y="0"/>
                  <a:pt x="42800" y="4705"/>
                  <a:pt x="42800" y="10511"/>
                </a:cubicBezTo>
                <a:cubicBezTo>
                  <a:pt x="42800" y="16317"/>
                  <a:pt x="38094" y="21023"/>
                  <a:pt x="32288" y="21023"/>
                </a:cubicBezTo>
                <a:close/>
                <a:moveTo>
                  <a:pt x="1223625" y="613186"/>
                </a:moveTo>
                <a:cubicBezTo>
                  <a:pt x="1219754" y="613186"/>
                  <a:pt x="1216617" y="610048"/>
                  <a:pt x="1216617" y="606178"/>
                </a:cubicBezTo>
                <a:cubicBezTo>
                  <a:pt x="1216617" y="602308"/>
                  <a:pt x="1219754" y="599170"/>
                  <a:pt x="1223625" y="599170"/>
                </a:cubicBezTo>
                <a:cubicBezTo>
                  <a:pt x="1227495" y="599170"/>
                  <a:pt x="1230633" y="602308"/>
                  <a:pt x="1230633" y="606178"/>
                </a:cubicBezTo>
                <a:cubicBezTo>
                  <a:pt x="1230633" y="610048"/>
                  <a:pt x="1227495" y="613186"/>
                  <a:pt x="1223625" y="613186"/>
                </a:cubicBezTo>
                <a:close/>
                <a:moveTo>
                  <a:pt x="627957" y="630707"/>
                </a:moveTo>
                <a:cubicBezTo>
                  <a:pt x="612475" y="630707"/>
                  <a:pt x="599925" y="618941"/>
                  <a:pt x="599925" y="604426"/>
                </a:cubicBezTo>
                <a:cubicBezTo>
                  <a:pt x="599925" y="589912"/>
                  <a:pt x="612475" y="578146"/>
                  <a:pt x="627957" y="578146"/>
                </a:cubicBezTo>
                <a:cubicBezTo>
                  <a:pt x="643439" y="578146"/>
                  <a:pt x="655989" y="589912"/>
                  <a:pt x="655989" y="604426"/>
                </a:cubicBezTo>
                <a:cubicBezTo>
                  <a:pt x="655989" y="618941"/>
                  <a:pt x="643439" y="630707"/>
                  <a:pt x="627957" y="630707"/>
                </a:cubicBezTo>
                <a:close/>
                <a:moveTo>
                  <a:pt x="32288" y="648225"/>
                </a:moveTo>
                <a:cubicBezTo>
                  <a:pt x="20677" y="648225"/>
                  <a:pt x="10165" y="643323"/>
                  <a:pt x="2556" y="635397"/>
                </a:cubicBezTo>
                <a:lnTo>
                  <a:pt x="0" y="628968"/>
                </a:lnTo>
                <a:lnTo>
                  <a:pt x="0" y="579882"/>
                </a:lnTo>
                <a:lnTo>
                  <a:pt x="2556" y="573454"/>
                </a:lnTo>
                <a:cubicBezTo>
                  <a:pt x="10165" y="565527"/>
                  <a:pt x="20677" y="560625"/>
                  <a:pt x="32288" y="560625"/>
                </a:cubicBezTo>
                <a:cubicBezTo>
                  <a:pt x="55510" y="560625"/>
                  <a:pt x="74335" y="580235"/>
                  <a:pt x="74335" y="604426"/>
                </a:cubicBezTo>
                <a:cubicBezTo>
                  <a:pt x="74335" y="628616"/>
                  <a:pt x="55510" y="648225"/>
                  <a:pt x="32288" y="648225"/>
                </a:cubicBezTo>
                <a:close/>
                <a:moveTo>
                  <a:pt x="1819293" y="1208864"/>
                </a:moveTo>
                <a:cubicBezTo>
                  <a:pt x="1815423" y="1208864"/>
                  <a:pt x="1812285" y="1205726"/>
                  <a:pt x="1812285" y="1201856"/>
                </a:cubicBezTo>
                <a:cubicBezTo>
                  <a:pt x="1812285" y="1197986"/>
                  <a:pt x="1815423" y="1194848"/>
                  <a:pt x="1819293" y="1194848"/>
                </a:cubicBezTo>
                <a:cubicBezTo>
                  <a:pt x="1823163" y="1194848"/>
                  <a:pt x="1826301" y="1197986"/>
                  <a:pt x="1826301" y="1201856"/>
                </a:cubicBezTo>
                <a:cubicBezTo>
                  <a:pt x="1826301" y="1205726"/>
                  <a:pt x="1823163" y="1208864"/>
                  <a:pt x="1819293" y="1208864"/>
                </a:cubicBezTo>
                <a:close/>
                <a:moveTo>
                  <a:pt x="1223626" y="1233393"/>
                </a:moveTo>
                <a:cubicBezTo>
                  <a:pt x="1206209" y="1233393"/>
                  <a:pt x="1192089" y="1219273"/>
                  <a:pt x="1192089" y="1201856"/>
                </a:cubicBezTo>
                <a:cubicBezTo>
                  <a:pt x="1192089" y="1184438"/>
                  <a:pt x="1206209" y="1170319"/>
                  <a:pt x="1223626" y="1170319"/>
                </a:cubicBezTo>
                <a:cubicBezTo>
                  <a:pt x="1241042" y="1170319"/>
                  <a:pt x="1255161" y="1184438"/>
                  <a:pt x="1255161" y="1201856"/>
                </a:cubicBezTo>
                <a:cubicBezTo>
                  <a:pt x="1255161" y="1219273"/>
                  <a:pt x="1241042" y="1233393"/>
                  <a:pt x="1223626" y="1233393"/>
                </a:cubicBezTo>
                <a:close/>
                <a:moveTo>
                  <a:pt x="627956" y="1254416"/>
                </a:moveTo>
                <a:cubicBezTo>
                  <a:pt x="596993" y="1254416"/>
                  <a:pt x="571893" y="1230100"/>
                  <a:pt x="571893" y="1200104"/>
                </a:cubicBezTo>
                <a:cubicBezTo>
                  <a:pt x="571893" y="1170109"/>
                  <a:pt x="596993" y="1145792"/>
                  <a:pt x="627956" y="1145792"/>
                </a:cubicBezTo>
                <a:cubicBezTo>
                  <a:pt x="658919" y="1145792"/>
                  <a:pt x="684019" y="1170109"/>
                  <a:pt x="684019" y="1200104"/>
                </a:cubicBezTo>
                <a:cubicBezTo>
                  <a:pt x="684019" y="1230100"/>
                  <a:pt x="658919" y="1254416"/>
                  <a:pt x="627956" y="1254416"/>
                </a:cubicBezTo>
                <a:close/>
                <a:moveTo>
                  <a:pt x="32288" y="1275441"/>
                </a:moveTo>
                <a:cubicBezTo>
                  <a:pt x="22128" y="1275441"/>
                  <a:pt x="12449" y="1273382"/>
                  <a:pt x="3646" y="1269658"/>
                </a:cubicBezTo>
                <a:lnTo>
                  <a:pt x="0" y="1267200"/>
                </a:lnTo>
                <a:lnTo>
                  <a:pt x="0" y="1136513"/>
                </a:lnTo>
                <a:lnTo>
                  <a:pt x="3646" y="1134055"/>
                </a:lnTo>
                <a:cubicBezTo>
                  <a:pt x="12449" y="1130331"/>
                  <a:pt x="22128" y="1128272"/>
                  <a:pt x="32288" y="1128272"/>
                </a:cubicBezTo>
                <a:cubicBezTo>
                  <a:pt x="72927" y="1128272"/>
                  <a:pt x="105871" y="1161217"/>
                  <a:pt x="105871" y="1201856"/>
                </a:cubicBezTo>
                <a:cubicBezTo>
                  <a:pt x="105871" y="1242496"/>
                  <a:pt x="72927" y="1275441"/>
                  <a:pt x="32288" y="1275441"/>
                </a:cubicBezTo>
                <a:close/>
                <a:moveTo>
                  <a:pt x="2414961" y="1801032"/>
                </a:moveTo>
                <a:cubicBezTo>
                  <a:pt x="2413026" y="1801032"/>
                  <a:pt x="2411457" y="1799464"/>
                  <a:pt x="2411457" y="1797529"/>
                </a:cubicBezTo>
                <a:cubicBezTo>
                  <a:pt x="2411457" y="1795594"/>
                  <a:pt x="2413026" y="1794025"/>
                  <a:pt x="2414961" y="1794025"/>
                </a:cubicBezTo>
                <a:cubicBezTo>
                  <a:pt x="2416896" y="1794025"/>
                  <a:pt x="2418465" y="1795594"/>
                  <a:pt x="2418465" y="1797529"/>
                </a:cubicBezTo>
                <a:cubicBezTo>
                  <a:pt x="2418465" y="1799464"/>
                  <a:pt x="2416896" y="1801032"/>
                  <a:pt x="2414961" y="1801032"/>
                </a:cubicBezTo>
                <a:close/>
                <a:moveTo>
                  <a:pt x="1817541" y="1822057"/>
                </a:moveTo>
                <a:cubicBezTo>
                  <a:pt x="1803027" y="1822057"/>
                  <a:pt x="1791261" y="1810290"/>
                  <a:pt x="1791261" y="1795777"/>
                </a:cubicBezTo>
                <a:cubicBezTo>
                  <a:pt x="1791261" y="1781263"/>
                  <a:pt x="1803027" y="1769497"/>
                  <a:pt x="1817541" y="1769497"/>
                </a:cubicBezTo>
                <a:cubicBezTo>
                  <a:pt x="1832055" y="1769497"/>
                  <a:pt x="1843821" y="1781263"/>
                  <a:pt x="1843821" y="1795777"/>
                </a:cubicBezTo>
                <a:cubicBezTo>
                  <a:pt x="1843821" y="1810290"/>
                  <a:pt x="1832055" y="1822057"/>
                  <a:pt x="1817541" y="1822057"/>
                </a:cubicBezTo>
                <a:close/>
                <a:moveTo>
                  <a:pt x="1221873" y="1850088"/>
                </a:moveTo>
                <a:cubicBezTo>
                  <a:pt x="1191878" y="1850088"/>
                  <a:pt x="1167561" y="1825772"/>
                  <a:pt x="1167561" y="1795777"/>
                </a:cubicBezTo>
                <a:cubicBezTo>
                  <a:pt x="1167561" y="1765783"/>
                  <a:pt x="1191878" y="1741467"/>
                  <a:pt x="1221873" y="1741467"/>
                </a:cubicBezTo>
                <a:cubicBezTo>
                  <a:pt x="1251868" y="1741467"/>
                  <a:pt x="1276183" y="1765783"/>
                  <a:pt x="1276183" y="1795777"/>
                </a:cubicBezTo>
                <a:cubicBezTo>
                  <a:pt x="1276183" y="1825772"/>
                  <a:pt x="1251868" y="1850088"/>
                  <a:pt x="1221873" y="1850088"/>
                </a:cubicBezTo>
                <a:close/>
                <a:moveTo>
                  <a:pt x="627957" y="1878119"/>
                </a:moveTo>
                <a:cubicBezTo>
                  <a:pt x="583448" y="1878119"/>
                  <a:pt x="547366" y="1842037"/>
                  <a:pt x="547366" y="1797529"/>
                </a:cubicBezTo>
                <a:cubicBezTo>
                  <a:pt x="547366" y="1753021"/>
                  <a:pt x="583448" y="1716940"/>
                  <a:pt x="627957" y="1716940"/>
                </a:cubicBezTo>
                <a:cubicBezTo>
                  <a:pt x="672466" y="1716940"/>
                  <a:pt x="708548" y="1753021"/>
                  <a:pt x="708548" y="1797529"/>
                </a:cubicBezTo>
                <a:cubicBezTo>
                  <a:pt x="708548" y="1842037"/>
                  <a:pt x="672466" y="1878119"/>
                  <a:pt x="627957" y="1878119"/>
                </a:cubicBezTo>
                <a:close/>
                <a:moveTo>
                  <a:pt x="32288" y="1899142"/>
                </a:moveTo>
                <a:lnTo>
                  <a:pt x="0" y="1892623"/>
                </a:lnTo>
                <a:lnTo>
                  <a:pt x="0" y="1702436"/>
                </a:lnTo>
                <a:lnTo>
                  <a:pt x="32288" y="1695917"/>
                </a:lnTo>
                <a:cubicBezTo>
                  <a:pt x="88408" y="1695917"/>
                  <a:pt x="133902" y="1741411"/>
                  <a:pt x="133902" y="1797530"/>
                </a:cubicBezTo>
                <a:cubicBezTo>
                  <a:pt x="133902" y="1853649"/>
                  <a:pt x="88408" y="1899142"/>
                  <a:pt x="32288" y="1899142"/>
                </a:cubicBezTo>
                <a:close/>
                <a:moveTo>
                  <a:pt x="2414961" y="2407201"/>
                </a:moveTo>
                <a:cubicBezTo>
                  <a:pt x="2407220" y="2407201"/>
                  <a:pt x="2400945" y="2400926"/>
                  <a:pt x="2400945" y="2393185"/>
                </a:cubicBezTo>
                <a:cubicBezTo>
                  <a:pt x="2400945" y="2385444"/>
                  <a:pt x="2407220" y="2379169"/>
                  <a:pt x="2414961" y="2379169"/>
                </a:cubicBezTo>
                <a:cubicBezTo>
                  <a:pt x="2422703" y="2379169"/>
                  <a:pt x="2428978" y="2385444"/>
                  <a:pt x="2428978" y="2393185"/>
                </a:cubicBezTo>
                <a:cubicBezTo>
                  <a:pt x="2428978" y="2400926"/>
                  <a:pt x="2422703" y="2407201"/>
                  <a:pt x="2414961" y="2407201"/>
                </a:cubicBezTo>
                <a:close/>
                <a:moveTo>
                  <a:pt x="154383" y="2428332"/>
                </a:moveTo>
                <a:lnTo>
                  <a:pt x="0" y="2428332"/>
                </a:lnTo>
                <a:lnTo>
                  <a:pt x="0" y="2269972"/>
                </a:lnTo>
                <a:lnTo>
                  <a:pt x="32288" y="2263542"/>
                </a:lnTo>
                <a:cubicBezTo>
                  <a:pt x="103890" y="2263542"/>
                  <a:pt x="161934" y="2320801"/>
                  <a:pt x="161934" y="2391434"/>
                </a:cubicBezTo>
                <a:close/>
                <a:moveTo>
                  <a:pt x="722474" y="2428332"/>
                </a:moveTo>
                <a:lnTo>
                  <a:pt x="533438" y="2428332"/>
                </a:lnTo>
                <a:lnTo>
                  <a:pt x="526342" y="2393185"/>
                </a:lnTo>
                <a:cubicBezTo>
                  <a:pt x="526342" y="2337065"/>
                  <a:pt x="571836" y="2291572"/>
                  <a:pt x="627956" y="2291572"/>
                </a:cubicBezTo>
                <a:cubicBezTo>
                  <a:pt x="684076" y="2291572"/>
                  <a:pt x="729570" y="2337065"/>
                  <a:pt x="729570" y="2393185"/>
                </a:cubicBezTo>
                <a:close/>
                <a:moveTo>
                  <a:pt x="1287041" y="2428332"/>
                </a:moveTo>
                <a:lnTo>
                  <a:pt x="1160210" y="2428332"/>
                </a:lnTo>
                <a:lnTo>
                  <a:pt x="1155825" y="2421828"/>
                </a:lnTo>
                <a:cubicBezTo>
                  <a:pt x="1152101" y="2413025"/>
                  <a:pt x="1150042" y="2403346"/>
                  <a:pt x="1150042" y="2393186"/>
                </a:cubicBezTo>
                <a:cubicBezTo>
                  <a:pt x="1150042" y="2352547"/>
                  <a:pt x="1182987" y="2319604"/>
                  <a:pt x="1223626" y="2319604"/>
                </a:cubicBezTo>
                <a:cubicBezTo>
                  <a:pt x="1264265" y="2319604"/>
                  <a:pt x="1297208" y="2352547"/>
                  <a:pt x="1297208" y="2393186"/>
                </a:cubicBezTo>
                <a:cubicBezTo>
                  <a:pt x="1297208" y="2403346"/>
                  <a:pt x="1295149" y="2413025"/>
                  <a:pt x="1291426" y="2421828"/>
                </a:cubicBezTo>
                <a:close/>
                <a:moveTo>
                  <a:pt x="1834201" y="2428332"/>
                </a:moveTo>
                <a:lnTo>
                  <a:pt x="1800879" y="2428332"/>
                </a:lnTo>
                <a:lnTo>
                  <a:pt x="1786569" y="2422404"/>
                </a:lnTo>
                <a:cubicBezTo>
                  <a:pt x="1778643" y="2414478"/>
                  <a:pt x="1773741" y="2403528"/>
                  <a:pt x="1773741" y="2391433"/>
                </a:cubicBezTo>
                <a:cubicBezTo>
                  <a:pt x="1773741" y="2367243"/>
                  <a:pt x="1793350" y="2347634"/>
                  <a:pt x="1817540" y="2347634"/>
                </a:cubicBezTo>
                <a:cubicBezTo>
                  <a:pt x="1841730" y="2347634"/>
                  <a:pt x="1861339" y="2367243"/>
                  <a:pt x="1861339" y="2391433"/>
                </a:cubicBezTo>
                <a:cubicBezTo>
                  <a:pt x="1861339" y="2403528"/>
                  <a:pt x="1856437" y="2414478"/>
                  <a:pt x="1848511" y="2422404"/>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8" name="标题 1"/>
          <p:cNvSpPr txBox="1"/>
          <p:nvPr/>
        </p:nvSpPr>
        <p:spPr>
          <a:xfrm>
            <a:off x="3691063" y="2655121"/>
            <a:ext cx="2046522" cy="2046517"/>
          </a:xfrm>
          <a:custGeom>
            <a:avLst/>
            <a:gdLst>
              <a:gd name="connsiteX0" fmla="*/ 2792230 w 5584459"/>
              <a:gd name="connsiteY0" fmla="*/ 0 h 5584460"/>
              <a:gd name="connsiteX1" fmla="*/ 3740023 w 5584459"/>
              <a:gd name="connsiteY1" fmla="*/ 392589 h 5584460"/>
              <a:gd name="connsiteX2" fmla="*/ 5191871 w 5584459"/>
              <a:gd name="connsiteY2" fmla="*/ 1844438 h 5584460"/>
              <a:gd name="connsiteX3" fmla="*/ 5191871 w 5584459"/>
              <a:gd name="connsiteY3" fmla="*/ 3740023 h 5584460"/>
              <a:gd name="connsiteX4" fmla="*/ 3740023 w 5584459"/>
              <a:gd name="connsiteY4" fmla="*/ 5191871 h 5584460"/>
              <a:gd name="connsiteX5" fmla="*/ 1844438 w 5584459"/>
              <a:gd name="connsiteY5" fmla="*/ 5191871 h 5584460"/>
              <a:gd name="connsiteX6" fmla="*/ 392589 w 5584459"/>
              <a:gd name="connsiteY6" fmla="*/ 3740023 h 5584460"/>
              <a:gd name="connsiteX7" fmla="*/ 392589 w 5584459"/>
              <a:gd name="connsiteY7" fmla="*/ 1844438 h 5584460"/>
              <a:gd name="connsiteX8" fmla="*/ 1844438 w 5584459"/>
              <a:gd name="connsiteY8" fmla="*/ 392589 h 5584460"/>
              <a:gd name="connsiteX9" fmla="*/ 2792230 w 5584459"/>
              <a:gd name="connsiteY9" fmla="*/ 0 h 5584460"/>
            </a:gdLst>
            <a:ahLst/>
            <a:cxnLst/>
            <a:rect l="l" t="t" r="r" b="b"/>
            <a:pathLst>
              <a:path w="5584459" h="5584460">
                <a:moveTo>
                  <a:pt x="2792230" y="0"/>
                </a:moveTo>
                <a:cubicBezTo>
                  <a:pt x="3135264" y="0"/>
                  <a:pt x="3478297" y="130863"/>
                  <a:pt x="3740023" y="392589"/>
                </a:cubicBezTo>
                <a:lnTo>
                  <a:pt x="5191871" y="1844438"/>
                </a:lnTo>
                <a:cubicBezTo>
                  <a:pt x="5715322" y="2367889"/>
                  <a:pt x="5715322" y="3216571"/>
                  <a:pt x="5191871" y="3740023"/>
                </a:cubicBezTo>
                <a:lnTo>
                  <a:pt x="3740023" y="5191871"/>
                </a:lnTo>
                <a:cubicBezTo>
                  <a:pt x="3216571" y="5715323"/>
                  <a:pt x="2367889" y="5715323"/>
                  <a:pt x="1844438" y="5191871"/>
                </a:cubicBezTo>
                <a:lnTo>
                  <a:pt x="392589" y="3740023"/>
                </a:lnTo>
                <a:cubicBezTo>
                  <a:pt x="-130863" y="3216571"/>
                  <a:pt x="-130863" y="2367889"/>
                  <a:pt x="392589" y="1844438"/>
                </a:cubicBezTo>
                <a:lnTo>
                  <a:pt x="1844438" y="392589"/>
                </a:lnTo>
                <a:cubicBezTo>
                  <a:pt x="2106164" y="130863"/>
                  <a:pt x="2449197" y="0"/>
                  <a:pt x="2792230" y="0"/>
                </a:cubicBezTo>
                <a:close/>
              </a:path>
            </a:pathLst>
          </a:custGeom>
          <a:solidFill>
            <a:schemeClr val="accent1"/>
          </a:solidFill>
          <a:ln cap="sq">
            <a:noFill/>
          </a:ln>
          <a:effectLst/>
        </p:spPr>
        <p:txBody>
          <a:bodyPr vert="horz" wrap="square" lIns="91440" tIns="45720" rIns="91440" bIns="45720" rtlCol="0" anchor="t"/>
          <a:lstStyle/>
          <a:p>
            <a:pPr algn="l"/>
            <a:endParaRPr kumimoji="1" lang="zh-CN" altLang="en-US"/>
          </a:p>
        </p:txBody>
      </p:sp>
      <p:sp>
        <p:nvSpPr>
          <p:cNvPr id="9" name="标题 1"/>
          <p:cNvSpPr txBox="1"/>
          <p:nvPr/>
        </p:nvSpPr>
        <p:spPr>
          <a:xfrm>
            <a:off x="6149633" y="3004186"/>
            <a:ext cx="1348392" cy="1348388"/>
          </a:xfrm>
          <a:custGeom>
            <a:avLst/>
            <a:gdLst>
              <a:gd name="connsiteX0" fmla="*/ 2792230 w 5584459"/>
              <a:gd name="connsiteY0" fmla="*/ 0 h 5584460"/>
              <a:gd name="connsiteX1" fmla="*/ 3740023 w 5584459"/>
              <a:gd name="connsiteY1" fmla="*/ 392589 h 5584460"/>
              <a:gd name="connsiteX2" fmla="*/ 5191871 w 5584459"/>
              <a:gd name="connsiteY2" fmla="*/ 1844438 h 5584460"/>
              <a:gd name="connsiteX3" fmla="*/ 5191871 w 5584459"/>
              <a:gd name="connsiteY3" fmla="*/ 3740023 h 5584460"/>
              <a:gd name="connsiteX4" fmla="*/ 3740023 w 5584459"/>
              <a:gd name="connsiteY4" fmla="*/ 5191871 h 5584460"/>
              <a:gd name="connsiteX5" fmla="*/ 1844438 w 5584459"/>
              <a:gd name="connsiteY5" fmla="*/ 5191871 h 5584460"/>
              <a:gd name="connsiteX6" fmla="*/ 392589 w 5584459"/>
              <a:gd name="connsiteY6" fmla="*/ 3740023 h 5584460"/>
              <a:gd name="connsiteX7" fmla="*/ 392589 w 5584459"/>
              <a:gd name="connsiteY7" fmla="*/ 1844438 h 5584460"/>
              <a:gd name="connsiteX8" fmla="*/ 1844438 w 5584459"/>
              <a:gd name="connsiteY8" fmla="*/ 392589 h 5584460"/>
              <a:gd name="connsiteX9" fmla="*/ 2792230 w 5584459"/>
              <a:gd name="connsiteY9" fmla="*/ 0 h 5584460"/>
            </a:gdLst>
            <a:ahLst/>
            <a:cxnLst/>
            <a:rect l="l" t="t" r="r" b="b"/>
            <a:pathLst>
              <a:path w="5584459" h="5584460">
                <a:moveTo>
                  <a:pt x="2792230" y="0"/>
                </a:moveTo>
                <a:cubicBezTo>
                  <a:pt x="3135264" y="0"/>
                  <a:pt x="3478297" y="130863"/>
                  <a:pt x="3740023" y="392589"/>
                </a:cubicBezTo>
                <a:lnTo>
                  <a:pt x="5191871" y="1844438"/>
                </a:lnTo>
                <a:cubicBezTo>
                  <a:pt x="5715322" y="2367889"/>
                  <a:pt x="5715322" y="3216571"/>
                  <a:pt x="5191871" y="3740023"/>
                </a:cubicBezTo>
                <a:lnTo>
                  <a:pt x="3740023" y="5191871"/>
                </a:lnTo>
                <a:cubicBezTo>
                  <a:pt x="3216571" y="5715323"/>
                  <a:pt x="2367889" y="5715323"/>
                  <a:pt x="1844438" y="5191871"/>
                </a:cubicBezTo>
                <a:lnTo>
                  <a:pt x="392589" y="3740023"/>
                </a:lnTo>
                <a:cubicBezTo>
                  <a:pt x="-130863" y="3216571"/>
                  <a:pt x="-130863" y="2367889"/>
                  <a:pt x="392589" y="1844438"/>
                </a:cubicBezTo>
                <a:lnTo>
                  <a:pt x="1844438" y="392589"/>
                </a:lnTo>
                <a:cubicBezTo>
                  <a:pt x="2106164" y="130863"/>
                  <a:pt x="2449197" y="0"/>
                  <a:pt x="2792230" y="0"/>
                </a:cubicBezTo>
                <a:close/>
              </a:path>
            </a:pathLst>
          </a:custGeom>
          <a:solidFill>
            <a:schemeClr val="accent2"/>
          </a:solidFill>
          <a:ln cap="sq">
            <a:noFill/>
          </a:ln>
          <a:effectLst/>
        </p:spPr>
        <p:txBody>
          <a:bodyPr vert="horz" wrap="square" lIns="91440" tIns="45720" rIns="91440" bIns="45720" rtlCol="0" anchor="t"/>
          <a:lstStyle/>
          <a:p>
            <a:pPr algn="l"/>
            <a:endParaRPr kumimoji="1" lang="zh-CN" altLang="en-US"/>
          </a:p>
        </p:txBody>
      </p:sp>
      <p:sp>
        <p:nvSpPr>
          <p:cNvPr id="10" name="标题 1"/>
          <p:cNvSpPr txBox="1"/>
          <p:nvPr/>
        </p:nvSpPr>
        <p:spPr>
          <a:xfrm>
            <a:off x="6149633" y="1147350"/>
            <a:ext cx="1348392" cy="1348388"/>
          </a:xfrm>
          <a:custGeom>
            <a:avLst/>
            <a:gdLst>
              <a:gd name="connsiteX0" fmla="*/ 2792230 w 5584459"/>
              <a:gd name="connsiteY0" fmla="*/ 0 h 5584460"/>
              <a:gd name="connsiteX1" fmla="*/ 3740023 w 5584459"/>
              <a:gd name="connsiteY1" fmla="*/ 392589 h 5584460"/>
              <a:gd name="connsiteX2" fmla="*/ 5191871 w 5584459"/>
              <a:gd name="connsiteY2" fmla="*/ 1844438 h 5584460"/>
              <a:gd name="connsiteX3" fmla="*/ 5191871 w 5584459"/>
              <a:gd name="connsiteY3" fmla="*/ 3740023 h 5584460"/>
              <a:gd name="connsiteX4" fmla="*/ 3740023 w 5584459"/>
              <a:gd name="connsiteY4" fmla="*/ 5191871 h 5584460"/>
              <a:gd name="connsiteX5" fmla="*/ 1844438 w 5584459"/>
              <a:gd name="connsiteY5" fmla="*/ 5191871 h 5584460"/>
              <a:gd name="connsiteX6" fmla="*/ 392589 w 5584459"/>
              <a:gd name="connsiteY6" fmla="*/ 3740023 h 5584460"/>
              <a:gd name="connsiteX7" fmla="*/ 392589 w 5584459"/>
              <a:gd name="connsiteY7" fmla="*/ 1844438 h 5584460"/>
              <a:gd name="connsiteX8" fmla="*/ 1844438 w 5584459"/>
              <a:gd name="connsiteY8" fmla="*/ 392589 h 5584460"/>
              <a:gd name="connsiteX9" fmla="*/ 2792230 w 5584459"/>
              <a:gd name="connsiteY9" fmla="*/ 0 h 5584460"/>
            </a:gdLst>
            <a:ahLst/>
            <a:cxnLst/>
            <a:rect l="l" t="t" r="r" b="b"/>
            <a:pathLst>
              <a:path w="5584459" h="5584460">
                <a:moveTo>
                  <a:pt x="2792230" y="0"/>
                </a:moveTo>
                <a:cubicBezTo>
                  <a:pt x="3135264" y="0"/>
                  <a:pt x="3478297" y="130863"/>
                  <a:pt x="3740023" y="392589"/>
                </a:cubicBezTo>
                <a:lnTo>
                  <a:pt x="5191871" y="1844438"/>
                </a:lnTo>
                <a:cubicBezTo>
                  <a:pt x="5715322" y="2367889"/>
                  <a:pt x="5715322" y="3216571"/>
                  <a:pt x="5191871" y="3740023"/>
                </a:cubicBezTo>
                <a:lnTo>
                  <a:pt x="3740023" y="5191871"/>
                </a:lnTo>
                <a:cubicBezTo>
                  <a:pt x="3216571" y="5715323"/>
                  <a:pt x="2367889" y="5715323"/>
                  <a:pt x="1844438" y="5191871"/>
                </a:cubicBezTo>
                <a:lnTo>
                  <a:pt x="392589" y="3740023"/>
                </a:lnTo>
                <a:cubicBezTo>
                  <a:pt x="-130863" y="3216571"/>
                  <a:pt x="-130863" y="2367889"/>
                  <a:pt x="392589" y="1844438"/>
                </a:cubicBezTo>
                <a:lnTo>
                  <a:pt x="1844438" y="392589"/>
                </a:lnTo>
                <a:cubicBezTo>
                  <a:pt x="2106164" y="130863"/>
                  <a:pt x="2449197" y="0"/>
                  <a:pt x="2792230" y="0"/>
                </a:cubicBezTo>
                <a:close/>
              </a:path>
            </a:pathLst>
          </a:custGeom>
          <a:solidFill>
            <a:schemeClr val="accent2"/>
          </a:solidFill>
          <a:ln cap="sq">
            <a:noFill/>
          </a:ln>
          <a:effectLst/>
        </p:spPr>
        <p:txBody>
          <a:bodyPr vert="horz" wrap="square" lIns="91440" tIns="45720" rIns="91440" bIns="45720" rtlCol="0" anchor="t"/>
          <a:lstStyle/>
          <a:p>
            <a:pPr algn="l"/>
            <a:endParaRPr kumimoji="1" lang="zh-CN" altLang="en-US"/>
          </a:p>
        </p:txBody>
      </p:sp>
      <p:sp>
        <p:nvSpPr>
          <p:cNvPr id="11" name="标题 1"/>
          <p:cNvSpPr txBox="1"/>
          <p:nvPr/>
        </p:nvSpPr>
        <p:spPr>
          <a:xfrm>
            <a:off x="6149633" y="4768662"/>
            <a:ext cx="1348392" cy="1348388"/>
          </a:xfrm>
          <a:custGeom>
            <a:avLst/>
            <a:gdLst>
              <a:gd name="connsiteX0" fmla="*/ 2792230 w 5584459"/>
              <a:gd name="connsiteY0" fmla="*/ 0 h 5584460"/>
              <a:gd name="connsiteX1" fmla="*/ 3740023 w 5584459"/>
              <a:gd name="connsiteY1" fmla="*/ 392589 h 5584460"/>
              <a:gd name="connsiteX2" fmla="*/ 5191871 w 5584459"/>
              <a:gd name="connsiteY2" fmla="*/ 1844438 h 5584460"/>
              <a:gd name="connsiteX3" fmla="*/ 5191871 w 5584459"/>
              <a:gd name="connsiteY3" fmla="*/ 3740023 h 5584460"/>
              <a:gd name="connsiteX4" fmla="*/ 3740023 w 5584459"/>
              <a:gd name="connsiteY4" fmla="*/ 5191871 h 5584460"/>
              <a:gd name="connsiteX5" fmla="*/ 1844438 w 5584459"/>
              <a:gd name="connsiteY5" fmla="*/ 5191871 h 5584460"/>
              <a:gd name="connsiteX6" fmla="*/ 392589 w 5584459"/>
              <a:gd name="connsiteY6" fmla="*/ 3740023 h 5584460"/>
              <a:gd name="connsiteX7" fmla="*/ 392589 w 5584459"/>
              <a:gd name="connsiteY7" fmla="*/ 1844438 h 5584460"/>
              <a:gd name="connsiteX8" fmla="*/ 1844438 w 5584459"/>
              <a:gd name="connsiteY8" fmla="*/ 392589 h 5584460"/>
              <a:gd name="connsiteX9" fmla="*/ 2792230 w 5584459"/>
              <a:gd name="connsiteY9" fmla="*/ 0 h 5584460"/>
            </a:gdLst>
            <a:ahLst/>
            <a:cxnLst/>
            <a:rect l="l" t="t" r="r" b="b"/>
            <a:pathLst>
              <a:path w="5584459" h="5584460">
                <a:moveTo>
                  <a:pt x="2792230" y="0"/>
                </a:moveTo>
                <a:cubicBezTo>
                  <a:pt x="3135264" y="0"/>
                  <a:pt x="3478297" y="130863"/>
                  <a:pt x="3740023" y="392589"/>
                </a:cubicBezTo>
                <a:lnTo>
                  <a:pt x="5191871" y="1844438"/>
                </a:lnTo>
                <a:cubicBezTo>
                  <a:pt x="5715322" y="2367889"/>
                  <a:pt x="5715322" y="3216571"/>
                  <a:pt x="5191871" y="3740023"/>
                </a:cubicBezTo>
                <a:lnTo>
                  <a:pt x="3740023" y="5191871"/>
                </a:lnTo>
                <a:cubicBezTo>
                  <a:pt x="3216571" y="5715323"/>
                  <a:pt x="2367889" y="5715323"/>
                  <a:pt x="1844438" y="5191871"/>
                </a:cubicBezTo>
                <a:lnTo>
                  <a:pt x="392589" y="3740023"/>
                </a:lnTo>
                <a:cubicBezTo>
                  <a:pt x="-130863" y="3216571"/>
                  <a:pt x="-130863" y="2367889"/>
                  <a:pt x="392589" y="1844438"/>
                </a:cubicBezTo>
                <a:lnTo>
                  <a:pt x="1844438" y="392589"/>
                </a:lnTo>
                <a:cubicBezTo>
                  <a:pt x="2106164" y="130863"/>
                  <a:pt x="2449197" y="0"/>
                  <a:pt x="2792230" y="0"/>
                </a:cubicBezTo>
                <a:close/>
              </a:path>
            </a:pathLst>
          </a:custGeom>
          <a:solidFill>
            <a:schemeClr val="accent2"/>
          </a:solidFill>
          <a:ln cap="sq">
            <a:noFill/>
          </a:ln>
          <a:effectLst/>
        </p:spPr>
        <p:txBody>
          <a:bodyPr vert="horz" wrap="square" lIns="91440" tIns="45720" rIns="91440" bIns="45720" rtlCol="0" anchor="t"/>
          <a:lstStyle/>
          <a:p>
            <a:pPr algn="l"/>
            <a:endParaRPr kumimoji="1" lang="zh-CN" altLang="en-US"/>
          </a:p>
        </p:txBody>
      </p:sp>
      <p:sp>
        <p:nvSpPr>
          <p:cNvPr id="12" name="标题 1"/>
          <p:cNvSpPr txBox="1"/>
          <p:nvPr/>
        </p:nvSpPr>
        <p:spPr>
          <a:xfrm>
            <a:off x="7766443" y="1255738"/>
            <a:ext cx="3606800" cy="279400"/>
          </a:xfrm>
          <a:prstGeom prst="rect">
            <a:avLst/>
          </a:prstGeom>
          <a:noFill/>
          <a:ln>
            <a:noFill/>
          </a:ln>
        </p:spPr>
        <p:txBody>
          <a:bodyPr vert="horz" wrap="square" lIns="0" tIns="0" rIns="0" bIns="0" rtlCol="0" anchor="t">
            <a:spAutoFit/>
          </a:bodyPr>
          <a:lstStyle/>
          <a:p>
            <a:pPr algn="l"/>
            <a:r>
              <a:rPr kumimoji="1" lang="en-US" altLang="zh-CN" sz="2000">
                <a:ln w="12700">
                  <a:noFill/>
                </a:ln>
                <a:solidFill>
                  <a:srgbClr val="262626">
                    <a:alpha val="100000"/>
                  </a:srgbClr>
                </a:solidFill>
                <a:latin typeface="Source Han Sans CN Bold"/>
                <a:ea typeface="Source Han Sans CN Bold"/>
                <a:cs typeface="Source Han Sans CN Bold"/>
              </a:rPr>
              <a:t>C语言交叉编译</a:t>
            </a:r>
            <a:endParaRPr kumimoji="1" lang="zh-CN" altLang="en-US"/>
          </a:p>
        </p:txBody>
      </p:sp>
      <p:sp>
        <p:nvSpPr>
          <p:cNvPr id="13" name="标题 1"/>
          <p:cNvSpPr txBox="1"/>
          <p:nvPr/>
        </p:nvSpPr>
        <p:spPr>
          <a:xfrm>
            <a:off x="7766442" y="1602674"/>
            <a:ext cx="2520557" cy="1102353"/>
          </a:xfrm>
          <a:prstGeom prst="rect">
            <a:avLst/>
          </a:prstGeom>
          <a:noFill/>
          <a:ln>
            <a:noFill/>
          </a:ln>
        </p:spPr>
        <p:txBody>
          <a:bodyPr vert="horz" wrap="square" lIns="0" tIns="0" rIns="0" bIns="0" rtlCol="0" anchor="t"/>
          <a:lstStyle/>
          <a:p>
            <a:pPr algn="l"/>
            <a:r>
              <a:rPr kumimoji="1" lang="en-US" altLang="zh-CN" sz="1700">
                <a:ln w="12700">
                  <a:noFill/>
                </a:ln>
                <a:solidFill>
                  <a:srgbClr val="262626">
                    <a:alpha val="100000"/>
                  </a:srgbClr>
                </a:solidFill>
                <a:latin typeface="Source Han Sans"/>
                <a:ea typeface="Source Han Sans"/>
                <a:cs typeface="Source Han Sans"/>
              </a:rPr>
              <a:t>搭建C语言开发环境，使用RV32I指令实现复杂功能</a:t>
            </a:r>
            <a:endParaRPr kumimoji="1" lang="zh-CN" altLang="en-US"/>
          </a:p>
        </p:txBody>
      </p:sp>
      <p:sp>
        <p:nvSpPr>
          <p:cNvPr id="14" name="标题 1"/>
          <p:cNvSpPr txBox="1"/>
          <p:nvPr/>
        </p:nvSpPr>
        <p:spPr>
          <a:xfrm>
            <a:off x="7766443" y="3112823"/>
            <a:ext cx="3606800" cy="279400"/>
          </a:xfrm>
          <a:prstGeom prst="rect">
            <a:avLst/>
          </a:prstGeom>
          <a:noFill/>
          <a:ln>
            <a:noFill/>
          </a:ln>
        </p:spPr>
        <p:txBody>
          <a:bodyPr vert="horz" wrap="square" lIns="0" tIns="0" rIns="0" bIns="0" rtlCol="0" anchor="t">
            <a:spAutoFit/>
          </a:bodyPr>
          <a:lstStyle/>
          <a:p>
            <a:pPr algn="l"/>
            <a:r>
              <a:rPr kumimoji="1" lang="en-US" altLang="zh-CN" sz="2000">
                <a:ln w="12700">
                  <a:noFill/>
                </a:ln>
                <a:solidFill>
                  <a:srgbClr val="262626">
                    <a:alpha val="100000"/>
                  </a:srgbClr>
                </a:solidFill>
                <a:latin typeface="Source Han Sans CN Bold"/>
                <a:ea typeface="Source Han Sans CN Bold"/>
                <a:cs typeface="Source Han Sans CN Bold"/>
              </a:rPr>
              <a:t>外设功能实现</a:t>
            </a:r>
            <a:endParaRPr kumimoji="1" lang="zh-CN" altLang="en-US"/>
          </a:p>
        </p:txBody>
      </p:sp>
      <p:sp>
        <p:nvSpPr>
          <p:cNvPr id="15" name="标题 1"/>
          <p:cNvSpPr txBox="1"/>
          <p:nvPr/>
        </p:nvSpPr>
        <p:spPr>
          <a:xfrm>
            <a:off x="7766442" y="3459758"/>
            <a:ext cx="2399388" cy="962953"/>
          </a:xfrm>
          <a:prstGeom prst="rect">
            <a:avLst/>
          </a:prstGeom>
          <a:noFill/>
          <a:ln>
            <a:noFill/>
          </a:ln>
        </p:spPr>
        <p:txBody>
          <a:bodyPr vert="horz" wrap="square" lIns="0" tIns="0" rIns="0" bIns="0" rtlCol="0" anchor="t"/>
          <a:lstStyle/>
          <a:p>
            <a:pPr algn="l"/>
            <a:r>
              <a:rPr kumimoji="1" lang="en-US" altLang="zh-CN" sz="1700">
                <a:ln w="12700">
                  <a:noFill/>
                </a:ln>
                <a:solidFill>
                  <a:srgbClr val="262626">
                    <a:alpha val="100000"/>
                  </a:srgbClr>
                </a:solidFill>
                <a:latin typeface="Source Han Sans"/>
                <a:ea typeface="Source Han Sans"/>
                <a:cs typeface="Source Han Sans"/>
              </a:rPr>
              <a:t>使用多种外设，实现多个外设控制器，达成多外设复杂功能的同步</a:t>
            </a:r>
            <a:endParaRPr kumimoji="1" lang="zh-CN" altLang="en-US"/>
          </a:p>
        </p:txBody>
      </p:sp>
      <p:sp>
        <p:nvSpPr>
          <p:cNvPr id="16" name="标题 1"/>
          <p:cNvSpPr txBox="1"/>
          <p:nvPr/>
        </p:nvSpPr>
        <p:spPr>
          <a:xfrm>
            <a:off x="7766443" y="4862311"/>
            <a:ext cx="3543300" cy="279400"/>
          </a:xfrm>
          <a:prstGeom prst="rect">
            <a:avLst/>
          </a:prstGeom>
          <a:noFill/>
          <a:ln>
            <a:noFill/>
          </a:ln>
        </p:spPr>
        <p:txBody>
          <a:bodyPr vert="horz" wrap="square" lIns="0" tIns="0" rIns="0" bIns="0" rtlCol="0" anchor="t">
            <a:spAutoFit/>
          </a:bodyPr>
          <a:lstStyle/>
          <a:p>
            <a:pPr algn="l"/>
            <a:r>
              <a:rPr kumimoji="1" lang="en-US" altLang="zh-CN" sz="2000">
                <a:ln w="12700">
                  <a:noFill/>
                </a:ln>
                <a:solidFill>
                  <a:srgbClr val="262626">
                    <a:alpha val="100000"/>
                  </a:srgbClr>
                </a:solidFill>
                <a:latin typeface="Source Han Sans CN Bold"/>
                <a:ea typeface="Source Han Sans CN Bold"/>
                <a:cs typeface="Source Han Sans CN Bold"/>
              </a:rPr>
              <a:t>全流程手工实现</a:t>
            </a:r>
            <a:endParaRPr kumimoji="1" lang="zh-CN" altLang="en-US"/>
          </a:p>
        </p:txBody>
      </p:sp>
      <p:sp>
        <p:nvSpPr>
          <p:cNvPr id="17" name="标题 1"/>
          <p:cNvSpPr txBox="1"/>
          <p:nvPr/>
        </p:nvSpPr>
        <p:spPr>
          <a:xfrm>
            <a:off x="7766442" y="5209246"/>
            <a:ext cx="2412088" cy="962953"/>
          </a:xfrm>
          <a:prstGeom prst="rect">
            <a:avLst/>
          </a:prstGeom>
          <a:noFill/>
          <a:ln>
            <a:noFill/>
          </a:ln>
        </p:spPr>
        <p:txBody>
          <a:bodyPr vert="horz" wrap="square" lIns="0" tIns="0" rIns="0" bIns="0" rtlCol="0" anchor="t"/>
          <a:lstStyle/>
          <a:p>
            <a:pPr algn="l"/>
            <a:r>
              <a:rPr kumimoji="1" lang="en-US" altLang="zh-CN" sz="1700" dirty="0">
                <a:ln w="12700">
                  <a:noFill/>
                </a:ln>
                <a:solidFill>
                  <a:srgbClr val="262626">
                    <a:alpha val="100000"/>
                  </a:srgbClr>
                </a:solidFill>
                <a:latin typeface="Source Han Sans"/>
                <a:ea typeface="Source Han Sans"/>
                <a:cs typeface="Source Han Sans"/>
              </a:rPr>
              <a:t>为实现在自己的CPU上运行程序，CPU设计和外设设计均为</a:t>
            </a:r>
            <a:r>
              <a:rPr kumimoji="1" lang="en-US" altLang="zh-CN" sz="1700" b="1" dirty="0">
                <a:ln w="12700">
                  <a:noFill/>
                </a:ln>
                <a:solidFill>
                  <a:schemeClr val="accent1"/>
                </a:solidFill>
                <a:latin typeface="Source Han Sans"/>
                <a:ea typeface="Source Han Sans"/>
                <a:cs typeface="Source Han Sans"/>
              </a:rPr>
              <a:t>从0开始</a:t>
            </a:r>
            <a:r>
              <a:rPr kumimoji="1" lang="en-US" altLang="zh-CN" sz="1700" dirty="0">
                <a:ln w="12700">
                  <a:noFill/>
                </a:ln>
                <a:solidFill>
                  <a:srgbClr val="262626">
                    <a:alpha val="100000"/>
                  </a:srgbClr>
                </a:solidFill>
                <a:latin typeface="Source Han Sans"/>
                <a:ea typeface="Source Han Sans"/>
                <a:cs typeface="Source Han Sans"/>
              </a:rPr>
              <a:t>的手工实现</a:t>
            </a:r>
            <a:endParaRPr kumimoji="1" lang="zh-CN" altLang="en-US" dirty="0"/>
          </a:p>
        </p:txBody>
      </p:sp>
      <p:sp>
        <p:nvSpPr>
          <p:cNvPr id="18" name="标题 1"/>
          <p:cNvSpPr txBox="1"/>
          <p:nvPr/>
        </p:nvSpPr>
        <p:spPr>
          <a:xfrm>
            <a:off x="6580488" y="1578203"/>
            <a:ext cx="486682" cy="486682"/>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cap="sq">
            <a:noFill/>
          </a:ln>
          <a:effectLst/>
        </p:spPr>
        <p:txBody>
          <a:bodyPr vert="horz" wrap="square" lIns="91440" tIns="45720" rIns="91440" bIns="45720" rtlCol="0" anchor="t"/>
          <a:lstStyle/>
          <a:p>
            <a:pPr algn="l"/>
            <a:endParaRPr kumimoji="1" lang="zh-CN" altLang="en-US"/>
          </a:p>
        </p:txBody>
      </p:sp>
      <p:sp>
        <p:nvSpPr>
          <p:cNvPr id="19" name="标题 1"/>
          <p:cNvSpPr txBox="1"/>
          <p:nvPr/>
        </p:nvSpPr>
        <p:spPr>
          <a:xfrm>
            <a:off x="6599188" y="3435039"/>
            <a:ext cx="449282" cy="486682"/>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cap="sq">
            <a:noFill/>
          </a:ln>
          <a:effectLst/>
        </p:spPr>
        <p:txBody>
          <a:bodyPr vert="horz" wrap="square" lIns="91440" tIns="45720" rIns="91440" bIns="45720" rtlCol="0" anchor="t"/>
          <a:lstStyle/>
          <a:p>
            <a:pPr algn="l"/>
            <a:endParaRPr kumimoji="1" lang="zh-CN" altLang="en-US"/>
          </a:p>
        </p:txBody>
      </p:sp>
      <p:sp>
        <p:nvSpPr>
          <p:cNvPr id="20" name="标题 1"/>
          <p:cNvSpPr txBox="1"/>
          <p:nvPr/>
        </p:nvSpPr>
        <p:spPr>
          <a:xfrm>
            <a:off x="6580488" y="5222241"/>
            <a:ext cx="486682" cy="441232"/>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cap="sq">
            <a:noFill/>
          </a:ln>
          <a:effectLst/>
        </p:spPr>
        <p:txBody>
          <a:bodyPr vert="horz" wrap="square" lIns="91440" tIns="45720" rIns="91440" bIns="45720" rtlCol="0" anchor="t"/>
          <a:lstStyle/>
          <a:p>
            <a:pPr algn="l"/>
            <a:endParaRPr kumimoji="1" lang="zh-CN" altLang="en-US"/>
          </a:p>
        </p:txBody>
      </p:sp>
      <p:sp>
        <p:nvSpPr>
          <p:cNvPr id="21" name="标题 1"/>
          <p:cNvSpPr txBox="1"/>
          <p:nvPr/>
        </p:nvSpPr>
        <p:spPr>
          <a:xfrm>
            <a:off x="4189397" y="3158780"/>
            <a:ext cx="1049854" cy="1039200"/>
          </a:xfrm>
          <a:custGeom>
            <a:avLst/>
            <a:gdLst>
              <a:gd name="connsiteX0" fmla="*/ 1163193 w 1872552"/>
              <a:gd name="connsiteY0" fmla="*/ 1008682 h 1853550"/>
              <a:gd name="connsiteX1" fmla="*/ 1670113 w 1872552"/>
              <a:gd name="connsiteY1" fmla="*/ 1008682 h 1853550"/>
              <a:gd name="connsiteX2" fmla="*/ 1839277 w 1872552"/>
              <a:gd name="connsiteY2" fmla="*/ 1177465 h 1853550"/>
              <a:gd name="connsiteX3" fmla="*/ 1839277 w 1872552"/>
              <a:gd name="connsiteY3" fmla="*/ 1684195 h 1853550"/>
              <a:gd name="connsiteX4" fmla="*/ 1670113 w 1872552"/>
              <a:gd name="connsiteY4" fmla="*/ 1853550 h 1853550"/>
              <a:gd name="connsiteX5" fmla="*/ 1163193 w 1872552"/>
              <a:gd name="connsiteY5" fmla="*/ 1853550 h 1853550"/>
              <a:gd name="connsiteX6" fmla="*/ 993838 w 1872552"/>
              <a:gd name="connsiteY6" fmla="*/ 1684195 h 1853550"/>
              <a:gd name="connsiteX7" fmla="*/ 993838 w 1872552"/>
              <a:gd name="connsiteY7" fmla="*/ 1177465 h 1853550"/>
              <a:gd name="connsiteX8" fmla="*/ 1163193 w 1872552"/>
              <a:gd name="connsiteY8" fmla="*/ 1008682 h 1853550"/>
              <a:gd name="connsiteX9" fmla="*/ 169355 w 1872552"/>
              <a:gd name="connsiteY9" fmla="*/ 1008682 h 1853550"/>
              <a:gd name="connsiteX10" fmla="*/ 676275 w 1872552"/>
              <a:gd name="connsiteY10" fmla="*/ 1008682 h 1853550"/>
              <a:gd name="connsiteX11" fmla="*/ 845439 w 1872552"/>
              <a:gd name="connsiteY11" fmla="*/ 1177465 h 1853550"/>
              <a:gd name="connsiteX12" fmla="*/ 845439 w 1872552"/>
              <a:gd name="connsiteY12" fmla="*/ 1684195 h 1853550"/>
              <a:gd name="connsiteX13" fmla="*/ 676275 w 1872552"/>
              <a:gd name="connsiteY13" fmla="*/ 1853550 h 1853550"/>
              <a:gd name="connsiteX14" fmla="*/ 169355 w 1872552"/>
              <a:gd name="connsiteY14" fmla="*/ 1853550 h 1853550"/>
              <a:gd name="connsiteX15" fmla="*/ 0 w 1872552"/>
              <a:gd name="connsiteY15" fmla="*/ 1684195 h 1853550"/>
              <a:gd name="connsiteX16" fmla="*/ 0 w 1872552"/>
              <a:gd name="connsiteY16" fmla="*/ 1177465 h 1853550"/>
              <a:gd name="connsiteX17" fmla="*/ 169355 w 1872552"/>
              <a:gd name="connsiteY17" fmla="*/ 1008682 h 1853550"/>
              <a:gd name="connsiteX18" fmla="*/ 169355 w 1872552"/>
              <a:gd name="connsiteY18" fmla="*/ 33514 h 1853550"/>
              <a:gd name="connsiteX19" fmla="*/ 676275 w 1872552"/>
              <a:gd name="connsiteY19" fmla="*/ 33514 h 1853550"/>
              <a:gd name="connsiteX20" fmla="*/ 845439 w 1872552"/>
              <a:gd name="connsiteY20" fmla="*/ 202297 h 1853550"/>
              <a:gd name="connsiteX21" fmla="*/ 845439 w 1872552"/>
              <a:gd name="connsiteY21" fmla="*/ 709027 h 1853550"/>
              <a:gd name="connsiteX22" fmla="*/ 676275 w 1872552"/>
              <a:gd name="connsiteY22" fmla="*/ 878382 h 1853550"/>
              <a:gd name="connsiteX23" fmla="*/ 169355 w 1872552"/>
              <a:gd name="connsiteY23" fmla="*/ 878382 h 1853550"/>
              <a:gd name="connsiteX24" fmla="*/ 0 w 1872552"/>
              <a:gd name="connsiteY24" fmla="*/ 709027 h 1853550"/>
              <a:gd name="connsiteX25" fmla="*/ 0 w 1872552"/>
              <a:gd name="connsiteY25" fmla="*/ 202297 h 1853550"/>
              <a:gd name="connsiteX26" fmla="*/ 169355 w 1872552"/>
              <a:gd name="connsiteY26" fmla="*/ 33514 h 1853550"/>
              <a:gd name="connsiteX27" fmla="*/ 1416605 w 1872552"/>
              <a:gd name="connsiteY27" fmla="*/ 0 h 1853550"/>
              <a:gd name="connsiteX28" fmla="*/ 1474183 w 1872552"/>
              <a:gd name="connsiteY28" fmla="*/ 23846 h 1853550"/>
              <a:gd name="connsiteX29" fmla="*/ 1848706 w 1872552"/>
              <a:gd name="connsiteY29" fmla="*/ 398369 h 1853550"/>
              <a:gd name="connsiteX30" fmla="*/ 1848706 w 1872552"/>
              <a:gd name="connsiteY30" fmla="*/ 513526 h 1853550"/>
              <a:gd name="connsiteX31" fmla="*/ 1474183 w 1872552"/>
              <a:gd name="connsiteY31" fmla="*/ 888049 h 1853550"/>
              <a:gd name="connsiteX32" fmla="*/ 1359026 w 1872552"/>
              <a:gd name="connsiteY32" fmla="*/ 888049 h 1853550"/>
              <a:gd name="connsiteX33" fmla="*/ 984408 w 1872552"/>
              <a:gd name="connsiteY33" fmla="*/ 513526 h 1853550"/>
              <a:gd name="connsiteX34" fmla="*/ 984408 w 1872552"/>
              <a:gd name="connsiteY34" fmla="*/ 398369 h 1853550"/>
              <a:gd name="connsiteX35" fmla="*/ 1359026 w 1872552"/>
              <a:gd name="connsiteY35" fmla="*/ 23846 h 1853550"/>
              <a:gd name="connsiteX36" fmla="*/ 1416605 w 1872552"/>
              <a:gd name="connsiteY36" fmla="*/ 0 h 1853550"/>
            </a:gdLst>
            <a:ahLst/>
            <a:cxnLst/>
            <a:rect l="l" t="t" r="r" b="b"/>
            <a:pathLst>
              <a:path w="1872552" h="1853550">
                <a:moveTo>
                  <a:pt x="1163193" y="1008682"/>
                </a:moveTo>
                <a:lnTo>
                  <a:pt x="1670113" y="1008682"/>
                </a:lnTo>
                <a:cubicBezTo>
                  <a:pt x="1763348" y="1008786"/>
                  <a:pt x="1838963" y="1084230"/>
                  <a:pt x="1839277" y="1177465"/>
                </a:cubicBezTo>
                <a:lnTo>
                  <a:pt x="1839277" y="1684195"/>
                </a:lnTo>
                <a:cubicBezTo>
                  <a:pt x="1839277" y="1777652"/>
                  <a:pt x="1763570" y="1853445"/>
                  <a:pt x="1670113" y="1853550"/>
                </a:cubicBezTo>
                <a:lnTo>
                  <a:pt x="1163193" y="1853550"/>
                </a:lnTo>
                <a:cubicBezTo>
                  <a:pt x="1069661" y="1853550"/>
                  <a:pt x="993838" y="1777727"/>
                  <a:pt x="993838" y="1684195"/>
                </a:cubicBezTo>
                <a:lnTo>
                  <a:pt x="993838" y="1177465"/>
                </a:lnTo>
                <a:cubicBezTo>
                  <a:pt x="994153" y="1084156"/>
                  <a:pt x="1069883" y="1008681"/>
                  <a:pt x="1163193" y="1008682"/>
                </a:cubicBezTo>
                <a:close/>
                <a:moveTo>
                  <a:pt x="169355" y="1008682"/>
                </a:moveTo>
                <a:lnTo>
                  <a:pt x="676275" y="1008682"/>
                </a:lnTo>
                <a:cubicBezTo>
                  <a:pt x="769510" y="1008786"/>
                  <a:pt x="845125" y="1084230"/>
                  <a:pt x="845439" y="1177465"/>
                </a:cubicBezTo>
                <a:lnTo>
                  <a:pt x="845439" y="1684195"/>
                </a:lnTo>
                <a:cubicBezTo>
                  <a:pt x="845439" y="1777652"/>
                  <a:pt x="769732" y="1853445"/>
                  <a:pt x="676275" y="1853550"/>
                </a:cubicBezTo>
                <a:lnTo>
                  <a:pt x="169355" y="1853550"/>
                </a:lnTo>
                <a:cubicBezTo>
                  <a:pt x="75823" y="1853550"/>
                  <a:pt x="0" y="1777727"/>
                  <a:pt x="0" y="1684195"/>
                </a:cubicBezTo>
                <a:lnTo>
                  <a:pt x="0" y="1177465"/>
                </a:lnTo>
                <a:cubicBezTo>
                  <a:pt x="315" y="1084156"/>
                  <a:pt x="76045" y="1008681"/>
                  <a:pt x="169355" y="1008682"/>
                </a:cubicBezTo>
                <a:close/>
                <a:moveTo>
                  <a:pt x="169355" y="33514"/>
                </a:moveTo>
                <a:lnTo>
                  <a:pt x="676275" y="33514"/>
                </a:lnTo>
                <a:cubicBezTo>
                  <a:pt x="769510" y="33618"/>
                  <a:pt x="845125" y="109062"/>
                  <a:pt x="845439" y="202297"/>
                </a:cubicBezTo>
                <a:lnTo>
                  <a:pt x="845439" y="709027"/>
                </a:lnTo>
                <a:cubicBezTo>
                  <a:pt x="845439" y="802484"/>
                  <a:pt x="769732" y="878277"/>
                  <a:pt x="676275" y="878382"/>
                </a:cubicBezTo>
                <a:lnTo>
                  <a:pt x="169355" y="878382"/>
                </a:lnTo>
                <a:cubicBezTo>
                  <a:pt x="75823" y="878382"/>
                  <a:pt x="0" y="802559"/>
                  <a:pt x="0" y="709027"/>
                </a:cubicBezTo>
                <a:lnTo>
                  <a:pt x="0" y="202297"/>
                </a:lnTo>
                <a:cubicBezTo>
                  <a:pt x="315" y="108988"/>
                  <a:pt x="76045" y="33513"/>
                  <a:pt x="169355" y="33514"/>
                </a:cubicBezTo>
                <a:close/>
                <a:moveTo>
                  <a:pt x="1416605" y="0"/>
                </a:moveTo>
                <a:cubicBezTo>
                  <a:pt x="1437443" y="0"/>
                  <a:pt x="1458281" y="7948"/>
                  <a:pt x="1474183" y="23846"/>
                </a:cubicBezTo>
                <a:lnTo>
                  <a:pt x="1848706" y="398369"/>
                </a:lnTo>
                <a:cubicBezTo>
                  <a:pt x="1880501" y="430171"/>
                  <a:pt x="1880501" y="481724"/>
                  <a:pt x="1848706" y="513526"/>
                </a:cubicBezTo>
                <a:lnTo>
                  <a:pt x="1474183" y="888049"/>
                </a:lnTo>
                <a:cubicBezTo>
                  <a:pt x="1442379" y="919843"/>
                  <a:pt x="1390830" y="919843"/>
                  <a:pt x="1359026" y="888049"/>
                </a:cubicBezTo>
                <a:lnTo>
                  <a:pt x="984408" y="513526"/>
                </a:lnTo>
                <a:cubicBezTo>
                  <a:pt x="952613" y="481724"/>
                  <a:pt x="952613" y="430171"/>
                  <a:pt x="984408" y="398369"/>
                </a:cubicBezTo>
                <a:lnTo>
                  <a:pt x="1359026" y="23846"/>
                </a:lnTo>
                <a:cubicBezTo>
                  <a:pt x="1374928" y="7948"/>
                  <a:pt x="1395766" y="0"/>
                  <a:pt x="1416605" y="0"/>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591539" y="1706193"/>
            <a:ext cx="2387600" cy="1828800"/>
          </a:xfrm>
          <a:prstGeom prst="rect">
            <a:avLst/>
          </a:prstGeom>
          <a:noFill/>
          <a:ln>
            <a:noFill/>
          </a:ln>
        </p:spPr>
        <p:txBody>
          <a:bodyPr vert="horz" wrap="square" lIns="0" tIns="0" rIns="0" bIns="0" rtlCol="0" anchor="t">
            <a:spAutoFit/>
          </a:bodyPr>
          <a:lstStyle/>
          <a:p>
            <a:pPr algn="ctr"/>
            <a:r>
              <a:rPr kumimoji="1" lang="en-US" altLang="zh-CN" sz="3000" dirty="0">
                <a:ln w="12700">
                  <a:noFill/>
                </a:ln>
                <a:solidFill>
                  <a:srgbClr val="3366FF">
                    <a:alpha val="100000"/>
                  </a:srgbClr>
                </a:solidFill>
                <a:latin typeface="Source Han Sans CN Bold"/>
                <a:ea typeface="Source Han Sans CN Bold"/>
                <a:cs typeface="Source Han Sans CN Bold"/>
              </a:rPr>
              <a:t>RV32I五段流水线CPU
+
</a:t>
            </a:r>
            <a:r>
              <a:rPr kumimoji="1" lang="en-US" altLang="zh-CN" sz="3000" dirty="0" err="1">
                <a:ln w="12700">
                  <a:noFill/>
                </a:ln>
                <a:solidFill>
                  <a:srgbClr val="3366FF">
                    <a:alpha val="100000"/>
                  </a:srgbClr>
                </a:solidFill>
                <a:latin typeface="Source Han Sans CN Bold"/>
                <a:ea typeface="Source Han Sans CN Bold"/>
                <a:cs typeface="Source Han Sans CN Bold"/>
              </a:rPr>
              <a:t>丰富外设</a:t>
            </a:r>
            <a:endParaRPr kumimoji="1" lang="zh-CN" altLang="en-US" dirty="0"/>
          </a:p>
        </p:txBody>
      </p:sp>
      <p:sp>
        <p:nvSpPr>
          <p:cNvPr id="23" name="标题 1"/>
          <p:cNvSpPr txBox="1"/>
          <p:nvPr/>
        </p:nvSpPr>
        <p:spPr>
          <a:xfrm>
            <a:off x="316690" y="37338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4" name="标题 1"/>
          <p:cNvSpPr txBox="1"/>
          <p:nvPr/>
        </p:nvSpPr>
        <p:spPr>
          <a:xfrm>
            <a:off x="783520"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项目亮点</a:t>
            </a:r>
            <a:endParaRPr kumimoji="1" lang="zh-CN" altLang="en-US"/>
          </a:p>
        </p:txBody>
      </p:sp>
      <p:sp>
        <p:nvSpPr>
          <p:cNvPr id="25" name="标题 1"/>
          <p:cNvSpPr txBox="1"/>
          <p:nvPr/>
        </p:nvSpPr>
        <p:spPr>
          <a:xfrm>
            <a:off x="76740" y="441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6" name="标题 1"/>
          <p:cNvSpPr txBox="1"/>
          <p:nvPr/>
        </p:nvSpPr>
        <p:spPr>
          <a:xfrm>
            <a:off x="591539" y="4538293"/>
            <a:ext cx="2387600" cy="1371600"/>
          </a:xfrm>
          <a:prstGeom prst="rect">
            <a:avLst/>
          </a:prstGeom>
          <a:noFill/>
          <a:ln>
            <a:noFill/>
          </a:ln>
        </p:spPr>
        <p:txBody>
          <a:bodyPr vert="horz" wrap="square" lIns="0" tIns="0" rIns="0" bIns="0" rtlCol="0" anchor="t">
            <a:spAutoFit/>
          </a:bodyPr>
          <a:lstStyle/>
          <a:p>
            <a:pPr algn="ctr"/>
            <a:r>
              <a:rPr kumimoji="1" lang="en-US" altLang="zh-CN" sz="3000">
                <a:ln w="12700">
                  <a:noFill/>
                </a:ln>
                <a:solidFill>
                  <a:srgbClr val="3366FF">
                    <a:alpha val="100000"/>
                  </a:srgbClr>
                </a:solidFill>
                <a:latin typeface="Source Han Sans CN Bold"/>
                <a:ea typeface="Source Han Sans CN Bold"/>
                <a:cs typeface="Source Han Sans CN Bold"/>
              </a:rPr>
              <a:t>完善的设计
+
手工实现</a:t>
            </a:r>
            <a:endParaRPr kumimoji="1"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96097" y="1383250"/>
            <a:ext cx="3574141" cy="5059625"/>
          </a:xfrm>
          <a:prstGeom prst="roundRect">
            <a:avLst>
              <a:gd name="adj" fmla="val 3605"/>
            </a:avLst>
          </a:prstGeom>
          <a:gradFill>
            <a:gsLst>
              <a:gs pos="0">
                <a:schemeClr val="accent1">
                  <a:lumMod val="60000"/>
                  <a:lumOff val="40000"/>
                </a:schemeClr>
              </a:gs>
              <a:gs pos="73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5400000">
            <a:off x="4183746" y="-1465542"/>
            <a:ext cx="4573614" cy="11072714"/>
          </a:xfrm>
          <a:prstGeom prst="roundRect">
            <a:avLst>
              <a:gd name="adj" fmla="val 4663"/>
            </a:avLst>
          </a:prstGeom>
          <a:solidFill>
            <a:schemeClr val="bg1"/>
          </a:solidFill>
          <a:ln w="12700" cap="sq">
            <a:noFill/>
            <a:miter/>
          </a:ln>
          <a:effectLst>
            <a:outerShdw blurRad="355600" dist="38100" dir="2700000" algn="tl" rotWithShape="0">
              <a:srgbClr val="000000">
                <a:alpha val="10000"/>
              </a:srgb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1218207" y="2090402"/>
            <a:ext cx="10504689" cy="4267218"/>
          </a:xfrm>
          <a:prstGeom prst="rect">
            <a:avLst/>
          </a:prstGeom>
          <a:noFill/>
          <a:ln>
            <a:noFill/>
          </a:ln>
        </p:spPr>
        <p:txBody>
          <a:bodyPr vert="horz" wrap="square" lIns="0" tIns="0" rIns="0" bIns="0" rtlCol="0" anchor="t"/>
          <a:lstStyle/>
          <a:p>
            <a:pPr algn="l"/>
            <a:r>
              <a:rPr kumimoji="1" lang="en-US" altLang="zh-CN" sz="2500" b="1" dirty="0">
                <a:ln w="12700">
                  <a:noFill/>
                </a:ln>
                <a:solidFill>
                  <a:srgbClr val="3366FF">
                    <a:alpha val="100000"/>
                  </a:srgbClr>
                </a:solidFill>
                <a:latin typeface="OPPOSans R"/>
                <a:ea typeface="OPPOSans R"/>
                <a:cs typeface="OPPOSans R"/>
              </a:rPr>
              <a:t>微处理器设计：</a:t>
            </a:r>
            <a:r>
              <a:rPr kumimoji="1" lang="en-US" altLang="zh-CN" sz="2500" dirty="0">
                <a:ln w="12700">
                  <a:noFill/>
                </a:ln>
                <a:solidFill>
                  <a:srgbClr val="333333">
                    <a:alpha val="100000"/>
                  </a:srgbClr>
                </a:solidFill>
                <a:latin typeface="OPPOSans R"/>
                <a:ea typeface="OPPOSans R"/>
                <a:cs typeface="OPPOSans R"/>
              </a:rPr>
              <a:t>指令条数41条；仿真测试充分并下板；控制器流水线实现</a:t>
            </a:r>
            <a:r>
              <a:rPr kumimoji="1" lang="zh-CN" altLang="en-US" sz="2500" dirty="0">
                <a:ln w="12700">
                  <a:noFill/>
                </a:ln>
                <a:solidFill>
                  <a:srgbClr val="333333">
                    <a:alpha val="100000"/>
                  </a:srgbClr>
                </a:solidFill>
                <a:latin typeface="OPPOSans R"/>
                <a:ea typeface="OPPOSans R"/>
                <a:cs typeface="OPPOSans R"/>
              </a:rPr>
              <a:t>；</a:t>
            </a:r>
            <a:r>
              <a:rPr kumimoji="1" lang="en-US" altLang="zh-CN" sz="2500" dirty="0">
                <a:ln w="12700">
                  <a:noFill/>
                </a:ln>
                <a:solidFill>
                  <a:srgbClr val="333333">
                    <a:alpha val="100000"/>
                  </a:srgbClr>
                </a:solidFill>
                <a:latin typeface="OPPOSans R"/>
                <a:ea typeface="OPPOSans R"/>
                <a:cs typeface="OPPOSans R"/>
              </a:rPr>
              <a:t>		    </a:t>
            </a:r>
            <a:r>
              <a:rPr kumimoji="1" lang="zh-CN" altLang="en-US" sz="2500" dirty="0">
                <a:ln w="12700">
                  <a:noFill/>
                </a:ln>
                <a:solidFill>
                  <a:srgbClr val="333333">
                    <a:alpha val="100000"/>
                  </a:srgbClr>
                </a:solidFill>
                <a:latin typeface="+mn-ea"/>
                <a:cs typeface="OPPOSans R"/>
              </a:rPr>
              <a:t>溢出判断</a:t>
            </a:r>
            <a:endParaRPr kumimoji="1" lang="en-US" altLang="zh-CN" sz="2500" dirty="0">
              <a:ln w="12700">
                <a:noFill/>
              </a:ln>
              <a:solidFill>
                <a:srgbClr val="333333">
                  <a:alpha val="100000"/>
                </a:srgbClr>
              </a:solidFill>
              <a:latin typeface="+mn-ea"/>
              <a:cs typeface="OPPOSans R"/>
            </a:endParaRPr>
          </a:p>
          <a:p>
            <a:pPr algn="l"/>
            <a:r>
              <a:rPr kumimoji="1" lang="en-US" altLang="zh-CN" sz="2500" dirty="0">
                <a:ln w="12700">
                  <a:noFill/>
                </a:ln>
                <a:solidFill>
                  <a:srgbClr val="333333">
                    <a:alpha val="100000"/>
                  </a:srgbClr>
                </a:solidFill>
                <a:latin typeface="OPPOSans R"/>
                <a:ea typeface="OPPOSans R"/>
                <a:cs typeface="OPPOSans R"/>
              </a:rPr>
              <a:t>
</a:t>
            </a:r>
            <a:r>
              <a:rPr kumimoji="1" lang="en-US" altLang="zh-CN" sz="2500" b="1" dirty="0" err="1">
                <a:ln w="12700">
                  <a:noFill/>
                </a:ln>
                <a:solidFill>
                  <a:srgbClr val="3366FF">
                    <a:alpha val="100000"/>
                  </a:srgbClr>
                </a:solidFill>
                <a:latin typeface="OPPOSans R"/>
                <a:ea typeface="OPPOSans R"/>
                <a:cs typeface="OPPOSans R"/>
              </a:rPr>
              <a:t>外设接口设计：</a:t>
            </a:r>
            <a:r>
              <a:rPr kumimoji="1" lang="en-US" altLang="zh-CN" sz="2500" dirty="0" err="1">
                <a:ln w="12700">
                  <a:noFill/>
                </a:ln>
                <a:solidFill>
                  <a:srgbClr val="333333">
                    <a:alpha val="100000"/>
                  </a:srgbClr>
                </a:solidFill>
                <a:latin typeface="OPPOSans R"/>
                <a:ea typeface="OPPOSans R"/>
                <a:cs typeface="OPPOSans R"/>
              </a:rPr>
              <a:t>实现LED、七段数码管、蜂鸣器播放音乐、LCD显示</a:t>
            </a:r>
            <a:r>
              <a:rPr kumimoji="1" lang="en-US" altLang="zh-CN" sz="2500" dirty="0">
                <a:ln w="12700">
                  <a:noFill/>
                </a:ln>
                <a:solidFill>
                  <a:srgbClr val="333333">
                    <a:alpha val="100000"/>
                  </a:srgbClr>
                </a:solidFill>
                <a:latin typeface="OPPOSans R"/>
                <a:ea typeface="OPPOSans R"/>
                <a:cs typeface="OPPOSans R"/>
              </a:rPr>
              <a:t>、</a:t>
            </a:r>
            <a:r>
              <a:rPr kumimoji="1" lang="en-US" altLang="zh-CN" sz="2500" dirty="0">
                <a:ln w="12700">
                  <a:noFill/>
                </a:ln>
                <a:solidFill>
                  <a:srgbClr val="3366FF">
                    <a:alpha val="100000"/>
                  </a:srgbClr>
                </a:solidFill>
                <a:latin typeface="OPPOSans R"/>
                <a:ea typeface="OPPOSans R"/>
                <a:cs typeface="OPPOSans R"/>
              </a:rPr>
              <a:t>
		     </a:t>
            </a:r>
            <a:r>
              <a:rPr kumimoji="1" lang="en-US" altLang="zh-CN" sz="2500" dirty="0" err="1">
                <a:ln w="12700">
                  <a:noFill/>
                </a:ln>
                <a:solidFill>
                  <a:srgbClr val="333333">
                    <a:alpha val="100000"/>
                  </a:srgbClr>
                </a:solidFill>
                <a:latin typeface="OPPOSans R"/>
                <a:ea typeface="OPPOSans R"/>
                <a:cs typeface="OPPOSans R"/>
              </a:rPr>
              <a:t>按键输入，最终实现复杂的音乐播放器并下板（涉及</a:t>
            </a:r>
            <a:r>
              <a:rPr kumimoji="1" lang="en-US" altLang="zh-CN" sz="2500" dirty="0">
                <a:ln w="12700">
                  <a:noFill/>
                </a:ln>
                <a:solidFill>
                  <a:srgbClr val="333333">
                    <a:alpha val="100000"/>
                  </a:srgbClr>
                </a:solidFill>
                <a:latin typeface="OPPOSans R"/>
                <a:ea typeface="OPPOSans R"/>
                <a:cs typeface="OPPOSans R"/>
              </a:rPr>
              <a:t>			     </a:t>
            </a:r>
            <a:r>
              <a:rPr kumimoji="1" lang="en-US" altLang="zh-CN" sz="2500" dirty="0" err="1">
                <a:ln w="12700">
                  <a:noFill/>
                </a:ln>
                <a:solidFill>
                  <a:srgbClr val="333333">
                    <a:alpha val="100000"/>
                  </a:srgbClr>
                </a:solidFill>
                <a:latin typeface="OPPOSans R"/>
                <a:ea typeface="OPPOSans R"/>
                <a:cs typeface="OPPOSans R"/>
              </a:rPr>
              <a:t>到CPU与外设的交互和控制配合</a:t>
            </a:r>
            <a:r>
              <a:rPr kumimoji="1" lang="en-US" altLang="zh-CN" sz="2500" dirty="0">
                <a:ln w="12700">
                  <a:noFill/>
                </a:ln>
                <a:solidFill>
                  <a:srgbClr val="333333">
                    <a:alpha val="100000"/>
                  </a:srgbClr>
                </a:solidFill>
                <a:latin typeface="OPPOSans R"/>
                <a:ea typeface="OPPOSans R"/>
                <a:cs typeface="OPPOSans R"/>
              </a:rPr>
              <a:t>）</a:t>
            </a:r>
          </a:p>
          <a:p>
            <a:pPr algn="l"/>
            <a:r>
              <a:rPr kumimoji="1" lang="en-US" altLang="zh-CN" sz="2500" dirty="0">
                <a:ln w="12700">
                  <a:noFill/>
                </a:ln>
                <a:solidFill>
                  <a:srgbClr val="333333">
                    <a:alpha val="100000"/>
                  </a:srgbClr>
                </a:solidFill>
                <a:latin typeface="OPPOSans R"/>
                <a:ea typeface="OPPOSans R"/>
                <a:cs typeface="OPPOSans R"/>
              </a:rPr>
              <a:t>
</a:t>
            </a:r>
            <a:r>
              <a:rPr kumimoji="1" lang="en-US" altLang="zh-CN" sz="2500" b="1" dirty="0" err="1">
                <a:ln w="12700">
                  <a:noFill/>
                </a:ln>
                <a:solidFill>
                  <a:srgbClr val="3366FF">
                    <a:alpha val="100000"/>
                  </a:srgbClr>
                </a:solidFill>
                <a:latin typeface="OPPOSans R"/>
                <a:ea typeface="OPPOSans R"/>
                <a:cs typeface="OPPOSans R"/>
              </a:rPr>
              <a:t>系统调试仿真：</a:t>
            </a:r>
            <a:r>
              <a:rPr kumimoji="1" lang="en-US" altLang="zh-CN" sz="2500" dirty="0" err="1">
                <a:ln w="12700">
                  <a:noFill/>
                </a:ln>
                <a:solidFill>
                  <a:srgbClr val="333333">
                    <a:alpha val="100000"/>
                  </a:srgbClr>
                </a:solidFill>
                <a:latin typeface="OPPOSans R"/>
                <a:ea typeface="OPPOSans R"/>
                <a:cs typeface="OPPOSans R"/>
              </a:rPr>
              <a:t>充分仿真测试，通过波形验证了正确性</a:t>
            </a:r>
            <a:r>
              <a:rPr kumimoji="1" lang="zh-CN" altLang="en-US" sz="2500" dirty="0">
                <a:ln w="12700">
                  <a:noFill/>
                </a:ln>
                <a:solidFill>
                  <a:srgbClr val="333333">
                    <a:alpha val="100000"/>
                  </a:srgbClr>
                </a:solidFill>
                <a:latin typeface="OPPOSans R"/>
                <a:ea typeface="OPPOSans R"/>
                <a:cs typeface="OPPOSans R"/>
              </a:rPr>
              <a:t>，同时使用</a:t>
            </a:r>
            <a:r>
              <a:rPr kumimoji="1" lang="en-US" altLang="zh-CN" sz="2500" dirty="0">
                <a:ln w="12700">
                  <a:noFill/>
                </a:ln>
                <a:solidFill>
                  <a:srgbClr val="333333">
                    <a:alpha val="100000"/>
                  </a:srgbClr>
                </a:solidFill>
                <a:ea typeface="微软雅黑" panose="020B0503020204020204" pitchFamily="34" charset="-122"/>
                <a:cs typeface="OPPOSans R"/>
              </a:rPr>
              <a:t>ILA</a:t>
            </a:r>
            <a:r>
              <a:rPr kumimoji="1" lang="zh-CN" altLang="en-US" sz="2500" dirty="0">
                <a:ln w="12700">
                  <a:noFill/>
                </a:ln>
                <a:solidFill>
                  <a:srgbClr val="333333">
                    <a:alpha val="100000"/>
                  </a:srgbClr>
                </a:solidFill>
                <a:latin typeface="OPPOSans R"/>
                <a:ea typeface="OPPOSans R"/>
                <a:cs typeface="OPPOSans R"/>
              </a:rPr>
              <a:t>进行</a:t>
            </a:r>
            <a:r>
              <a:rPr kumimoji="1" lang="en-US" altLang="zh-CN" sz="2500" dirty="0">
                <a:ln w="12700">
                  <a:noFill/>
                </a:ln>
                <a:solidFill>
                  <a:srgbClr val="333333">
                    <a:alpha val="100000"/>
                  </a:srgbClr>
                </a:solidFill>
                <a:latin typeface="OPPOSans R"/>
                <a:ea typeface="OPPOSans R"/>
                <a:cs typeface="OPPOSans R"/>
              </a:rPr>
              <a:t>		    </a:t>
            </a:r>
            <a:r>
              <a:rPr kumimoji="1" lang="zh-CN" altLang="en-US" sz="2500" dirty="0">
                <a:ln w="12700">
                  <a:noFill/>
                </a:ln>
                <a:solidFill>
                  <a:srgbClr val="333333">
                    <a:alpha val="100000"/>
                  </a:srgbClr>
                </a:solidFill>
                <a:latin typeface="OPPOSans R"/>
                <a:ea typeface="OPPOSans R"/>
                <a:cs typeface="OPPOSans R"/>
              </a:rPr>
              <a:t>调试仿真</a:t>
            </a:r>
            <a:endParaRPr kumimoji="1" lang="en-US" altLang="zh-CN" sz="2500" dirty="0">
              <a:ln w="12700">
                <a:noFill/>
              </a:ln>
              <a:solidFill>
                <a:srgbClr val="333333">
                  <a:alpha val="100000"/>
                </a:srgbClr>
              </a:solidFill>
              <a:latin typeface="OPPOSans R"/>
              <a:ea typeface="OPPOSans R"/>
              <a:cs typeface="OPPOSans R"/>
            </a:endParaRPr>
          </a:p>
          <a:p>
            <a:pPr algn="l"/>
            <a:r>
              <a:rPr kumimoji="1" lang="en-US" altLang="zh-CN" sz="2500" dirty="0">
                <a:ln w="12700">
                  <a:noFill/>
                </a:ln>
                <a:solidFill>
                  <a:srgbClr val="333333">
                    <a:alpha val="100000"/>
                  </a:srgbClr>
                </a:solidFill>
                <a:latin typeface="OPPOSans R"/>
                <a:ea typeface="OPPOSans R"/>
                <a:cs typeface="OPPOSans R"/>
              </a:rPr>
              <a:t>
</a:t>
            </a:r>
            <a:r>
              <a:rPr kumimoji="1" lang="en-US" altLang="zh-CN" sz="2500" b="1" dirty="0" err="1">
                <a:ln w="12700">
                  <a:noFill/>
                </a:ln>
                <a:solidFill>
                  <a:srgbClr val="3366FF">
                    <a:alpha val="100000"/>
                  </a:srgbClr>
                </a:solidFill>
                <a:latin typeface="OPPOSans R"/>
                <a:ea typeface="OPPOSans R"/>
                <a:cs typeface="OPPOSans R"/>
              </a:rPr>
              <a:t>团队协作和分工：</a:t>
            </a:r>
            <a:r>
              <a:rPr kumimoji="1" lang="en-US" altLang="zh-CN" sz="2500" dirty="0" err="1">
                <a:ln w="12700">
                  <a:noFill/>
                </a:ln>
                <a:solidFill>
                  <a:srgbClr val="333333">
                    <a:alpha val="100000"/>
                  </a:srgbClr>
                </a:solidFill>
                <a:latin typeface="OPPOSans R"/>
                <a:ea typeface="OPPOSans R"/>
                <a:cs typeface="OPPOSans R"/>
              </a:rPr>
              <a:t>团队成员分工明确相互配合，总体工作量大</a:t>
            </a:r>
            <a:endParaRPr kumimoji="1" lang="zh-CN" altLang="en-US" dirty="0"/>
          </a:p>
        </p:txBody>
      </p:sp>
      <p:sp>
        <p:nvSpPr>
          <p:cNvPr id="5" name="标题 1"/>
          <p:cNvSpPr txBox="1"/>
          <p:nvPr/>
        </p:nvSpPr>
        <p:spPr>
          <a:xfrm>
            <a:off x="443690" y="50038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910520" y="594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项目得分点</a:t>
            </a:r>
            <a:endParaRPr kumimoji="1" lang="zh-CN" altLang="en-US"/>
          </a:p>
        </p:txBody>
      </p:sp>
      <p:sp>
        <p:nvSpPr>
          <p:cNvPr id="7" name="标题 1"/>
          <p:cNvSpPr txBox="1"/>
          <p:nvPr/>
        </p:nvSpPr>
        <p:spPr>
          <a:xfrm>
            <a:off x="203740" y="568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25915" y="5057411"/>
            <a:ext cx="5269985" cy="1800589"/>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flipH="1" flipV="1">
            <a:off x="4737100" y="-1"/>
            <a:ext cx="7454900" cy="1800589"/>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flipH="1">
            <a:off x="6167507" y="932210"/>
            <a:ext cx="6024493" cy="5925790"/>
          </a:xfrm>
          <a:custGeom>
            <a:avLst/>
            <a:gdLst>
              <a:gd name="connsiteX0" fmla="*/ 4827901 w 6024493"/>
              <a:gd name="connsiteY0" fmla="*/ 5900590 h 5925790"/>
              <a:gd name="connsiteX1" fmla="*/ 4787020 w 6024493"/>
              <a:gd name="connsiteY1" fmla="*/ 5917524 h 5925790"/>
              <a:gd name="connsiteX2" fmla="*/ 4783596 w 6024493"/>
              <a:gd name="connsiteY2" fmla="*/ 5925790 h 5925790"/>
              <a:gd name="connsiteX3" fmla="*/ 4872206 w 6024493"/>
              <a:gd name="connsiteY3" fmla="*/ 5925790 h 5925790"/>
              <a:gd name="connsiteX4" fmla="*/ 4868782 w 6024493"/>
              <a:gd name="connsiteY4" fmla="*/ 5917524 h 5925790"/>
              <a:gd name="connsiteX5" fmla="*/ 4827901 w 6024493"/>
              <a:gd name="connsiteY5" fmla="*/ 5900590 h 5925790"/>
              <a:gd name="connsiteX6" fmla="*/ 4233985 w 6024493"/>
              <a:gd name="connsiteY6" fmla="*/ 5869054 h 5925790"/>
              <a:gd name="connsiteX7" fmla="*/ 4150042 w 6024493"/>
              <a:gd name="connsiteY7" fmla="*/ 5924695 h 5925790"/>
              <a:gd name="connsiteX8" fmla="*/ 4149821 w 6024493"/>
              <a:gd name="connsiteY8" fmla="*/ 5925790 h 5925790"/>
              <a:gd name="connsiteX9" fmla="*/ 4318148 w 6024493"/>
              <a:gd name="connsiteY9" fmla="*/ 5925790 h 5925790"/>
              <a:gd name="connsiteX10" fmla="*/ 4317927 w 6024493"/>
              <a:gd name="connsiteY10" fmla="*/ 5924695 h 5925790"/>
              <a:gd name="connsiteX11" fmla="*/ 4233985 w 6024493"/>
              <a:gd name="connsiteY11" fmla="*/ 5869054 h 5925790"/>
              <a:gd name="connsiteX12" fmla="*/ 3638316 w 6024493"/>
              <a:gd name="connsiteY12" fmla="*/ 5837519 h 5925790"/>
              <a:gd name="connsiteX13" fmla="*/ 3525315 w 6024493"/>
              <a:gd name="connsiteY13" fmla="*/ 5912421 h 5925790"/>
              <a:gd name="connsiteX14" fmla="*/ 3522616 w 6024493"/>
              <a:gd name="connsiteY14" fmla="*/ 5925790 h 5925790"/>
              <a:gd name="connsiteX15" fmla="*/ 3754016 w 6024493"/>
              <a:gd name="connsiteY15" fmla="*/ 5925790 h 5925790"/>
              <a:gd name="connsiteX16" fmla="*/ 3751317 w 6024493"/>
              <a:gd name="connsiteY16" fmla="*/ 5912421 h 5925790"/>
              <a:gd name="connsiteX17" fmla="*/ 3638316 w 6024493"/>
              <a:gd name="connsiteY17" fmla="*/ 5837519 h 5925790"/>
              <a:gd name="connsiteX18" fmla="*/ 3042648 w 6024493"/>
              <a:gd name="connsiteY18" fmla="*/ 5805983 h 5925790"/>
              <a:gd name="connsiteX19" fmla="*/ 2900591 w 6024493"/>
              <a:gd name="connsiteY19" fmla="*/ 5899075 h 5925790"/>
              <a:gd name="connsiteX20" fmla="*/ 2895135 w 6024493"/>
              <a:gd name="connsiteY20" fmla="*/ 5925790 h 5925790"/>
              <a:gd name="connsiteX21" fmla="*/ 3190161 w 6024493"/>
              <a:gd name="connsiteY21" fmla="*/ 5925790 h 5925790"/>
              <a:gd name="connsiteX22" fmla="*/ 3184705 w 6024493"/>
              <a:gd name="connsiteY22" fmla="*/ 5899075 h 5925790"/>
              <a:gd name="connsiteX23" fmla="*/ 3042648 w 6024493"/>
              <a:gd name="connsiteY23" fmla="*/ 5805983 h 5925790"/>
              <a:gd name="connsiteX24" fmla="*/ 66070 w 6024493"/>
              <a:gd name="connsiteY24" fmla="*/ 5781456 h 5925790"/>
              <a:gd name="connsiteX25" fmla="*/ 30409 w 6024493"/>
              <a:gd name="connsiteY25" fmla="*/ 5785087 h 5925790"/>
              <a:gd name="connsiteX26" fmla="*/ 0 w 6024493"/>
              <a:gd name="connsiteY26" fmla="*/ 5794620 h 5925790"/>
              <a:gd name="connsiteX27" fmla="*/ 0 w 6024493"/>
              <a:gd name="connsiteY27" fmla="*/ 5925790 h 5925790"/>
              <a:gd name="connsiteX28" fmla="*/ 236149 w 6024493"/>
              <a:gd name="connsiteY28" fmla="*/ 5925790 h 5925790"/>
              <a:gd name="connsiteX29" fmla="*/ 229113 w 6024493"/>
              <a:gd name="connsiteY29" fmla="*/ 5890599 h 5925790"/>
              <a:gd name="connsiteX30" fmla="*/ 66070 w 6024493"/>
              <a:gd name="connsiteY30" fmla="*/ 5781456 h 5925790"/>
              <a:gd name="connsiteX31" fmla="*/ 2448732 w 6024493"/>
              <a:gd name="connsiteY31" fmla="*/ 5777952 h 5925790"/>
              <a:gd name="connsiteX32" fmla="*/ 2282460 w 6024493"/>
              <a:gd name="connsiteY32" fmla="*/ 5888165 h 5925790"/>
              <a:gd name="connsiteX33" fmla="*/ 2274864 w 6024493"/>
              <a:gd name="connsiteY33" fmla="*/ 5925790 h 5925790"/>
              <a:gd name="connsiteX34" fmla="*/ 2622600 w 6024493"/>
              <a:gd name="connsiteY34" fmla="*/ 5925790 h 5925790"/>
              <a:gd name="connsiteX35" fmla="*/ 2615004 w 6024493"/>
              <a:gd name="connsiteY35" fmla="*/ 5888165 h 5925790"/>
              <a:gd name="connsiteX36" fmla="*/ 2448732 w 6024493"/>
              <a:gd name="connsiteY36" fmla="*/ 5777952 h 5925790"/>
              <a:gd name="connsiteX37" fmla="*/ 663490 w 6024493"/>
              <a:gd name="connsiteY37" fmla="*/ 5760432 h 5925790"/>
              <a:gd name="connsiteX38" fmla="*/ 479461 w 6024493"/>
              <a:gd name="connsiteY38" fmla="*/ 5882414 h 5925790"/>
              <a:gd name="connsiteX39" fmla="*/ 470704 w 6024493"/>
              <a:gd name="connsiteY39" fmla="*/ 5925790 h 5925790"/>
              <a:gd name="connsiteX40" fmla="*/ 856276 w 6024493"/>
              <a:gd name="connsiteY40" fmla="*/ 5925790 h 5925790"/>
              <a:gd name="connsiteX41" fmla="*/ 847519 w 6024493"/>
              <a:gd name="connsiteY41" fmla="*/ 5882414 h 5925790"/>
              <a:gd name="connsiteX42" fmla="*/ 663490 w 6024493"/>
              <a:gd name="connsiteY42" fmla="*/ 5760432 h 5925790"/>
              <a:gd name="connsiteX43" fmla="*/ 1851311 w 6024493"/>
              <a:gd name="connsiteY43" fmla="*/ 5760432 h 5925790"/>
              <a:gd name="connsiteX44" fmla="*/ 1667282 w 6024493"/>
              <a:gd name="connsiteY44" fmla="*/ 5882414 h 5925790"/>
              <a:gd name="connsiteX45" fmla="*/ 1658525 w 6024493"/>
              <a:gd name="connsiteY45" fmla="*/ 5925790 h 5925790"/>
              <a:gd name="connsiteX46" fmla="*/ 2044097 w 6024493"/>
              <a:gd name="connsiteY46" fmla="*/ 5925790 h 5925790"/>
              <a:gd name="connsiteX47" fmla="*/ 2035340 w 6024493"/>
              <a:gd name="connsiteY47" fmla="*/ 5882414 h 5925790"/>
              <a:gd name="connsiteX48" fmla="*/ 1851311 w 6024493"/>
              <a:gd name="connsiteY48" fmla="*/ 5760432 h 5925790"/>
              <a:gd name="connsiteX49" fmla="*/ 1257406 w 6024493"/>
              <a:gd name="connsiteY49" fmla="*/ 5749920 h 5925790"/>
              <a:gd name="connsiteX50" fmla="*/ 1065306 w 6024493"/>
              <a:gd name="connsiteY50" fmla="*/ 5877253 h 5925790"/>
              <a:gd name="connsiteX51" fmla="*/ 1055506 w 6024493"/>
              <a:gd name="connsiteY51" fmla="*/ 5925790 h 5925790"/>
              <a:gd name="connsiteX52" fmla="*/ 1459295 w 6024493"/>
              <a:gd name="connsiteY52" fmla="*/ 5925790 h 5925790"/>
              <a:gd name="connsiteX53" fmla="*/ 1449496 w 6024493"/>
              <a:gd name="connsiteY53" fmla="*/ 5877253 h 5925790"/>
              <a:gd name="connsiteX54" fmla="*/ 1257406 w 6024493"/>
              <a:gd name="connsiteY54" fmla="*/ 5749920 h 5925790"/>
              <a:gd name="connsiteX55" fmla="*/ 6020989 w 6024493"/>
              <a:gd name="connsiteY55" fmla="*/ 5360984 h 5925790"/>
              <a:gd name="connsiteX56" fmla="*/ 6017485 w 6024493"/>
              <a:gd name="connsiteY56" fmla="*/ 5364488 h 5925790"/>
              <a:gd name="connsiteX57" fmla="*/ 6020989 w 6024493"/>
              <a:gd name="connsiteY57" fmla="*/ 5367992 h 5925790"/>
              <a:gd name="connsiteX58" fmla="*/ 6024493 w 6024493"/>
              <a:gd name="connsiteY58" fmla="*/ 5364488 h 5925790"/>
              <a:gd name="connsiteX59" fmla="*/ 6020989 w 6024493"/>
              <a:gd name="connsiteY59" fmla="*/ 5360984 h 5925790"/>
              <a:gd name="connsiteX60" fmla="*/ 5425321 w 6024493"/>
              <a:gd name="connsiteY60" fmla="*/ 5332953 h 5925790"/>
              <a:gd name="connsiteX61" fmla="*/ 5393785 w 6024493"/>
              <a:gd name="connsiteY61" fmla="*/ 5364489 h 5925790"/>
              <a:gd name="connsiteX62" fmla="*/ 5425321 w 6024493"/>
              <a:gd name="connsiteY62" fmla="*/ 5396025 h 5925790"/>
              <a:gd name="connsiteX63" fmla="*/ 5456857 w 6024493"/>
              <a:gd name="connsiteY63" fmla="*/ 5364489 h 5925790"/>
              <a:gd name="connsiteX64" fmla="*/ 5425321 w 6024493"/>
              <a:gd name="connsiteY64" fmla="*/ 5332953 h 5925790"/>
              <a:gd name="connsiteX65" fmla="*/ 4827901 w 6024493"/>
              <a:gd name="connsiteY65" fmla="*/ 5297913 h 5925790"/>
              <a:gd name="connsiteX66" fmla="*/ 4763078 w 6024493"/>
              <a:gd name="connsiteY66" fmla="*/ 5364488 h 5925790"/>
              <a:gd name="connsiteX67" fmla="*/ 4827901 w 6024493"/>
              <a:gd name="connsiteY67" fmla="*/ 5431063 h 5925790"/>
              <a:gd name="connsiteX68" fmla="*/ 4892724 w 6024493"/>
              <a:gd name="connsiteY68" fmla="*/ 5364488 h 5925790"/>
              <a:gd name="connsiteX69" fmla="*/ 4827901 w 6024493"/>
              <a:gd name="connsiteY69" fmla="*/ 5297913 h 5925790"/>
              <a:gd name="connsiteX70" fmla="*/ 4233985 w 6024493"/>
              <a:gd name="connsiteY70" fmla="*/ 5262874 h 5925790"/>
              <a:gd name="connsiteX71" fmla="*/ 4132370 w 6024493"/>
              <a:gd name="connsiteY71" fmla="*/ 5364488 h 5925790"/>
              <a:gd name="connsiteX72" fmla="*/ 4233985 w 6024493"/>
              <a:gd name="connsiteY72" fmla="*/ 5466102 h 5925790"/>
              <a:gd name="connsiteX73" fmla="*/ 4335599 w 6024493"/>
              <a:gd name="connsiteY73" fmla="*/ 5364488 h 5925790"/>
              <a:gd name="connsiteX74" fmla="*/ 4233985 w 6024493"/>
              <a:gd name="connsiteY74" fmla="*/ 5262874 h 5925790"/>
              <a:gd name="connsiteX75" fmla="*/ 3638317 w 6024493"/>
              <a:gd name="connsiteY75" fmla="*/ 5231339 h 5925790"/>
              <a:gd name="connsiteX76" fmla="*/ 3505167 w 6024493"/>
              <a:gd name="connsiteY76" fmla="*/ 5364489 h 5925790"/>
              <a:gd name="connsiteX77" fmla="*/ 3638317 w 6024493"/>
              <a:gd name="connsiteY77" fmla="*/ 5497639 h 5925790"/>
              <a:gd name="connsiteX78" fmla="*/ 3771467 w 6024493"/>
              <a:gd name="connsiteY78" fmla="*/ 5364489 h 5925790"/>
              <a:gd name="connsiteX79" fmla="*/ 3638317 w 6024493"/>
              <a:gd name="connsiteY79" fmla="*/ 5231339 h 5925790"/>
              <a:gd name="connsiteX80" fmla="*/ 3042648 w 6024493"/>
              <a:gd name="connsiteY80" fmla="*/ 5196299 h 5925790"/>
              <a:gd name="connsiteX81" fmla="*/ 2874459 w 6024493"/>
              <a:gd name="connsiteY81" fmla="*/ 5364488 h 5925790"/>
              <a:gd name="connsiteX82" fmla="*/ 3042648 w 6024493"/>
              <a:gd name="connsiteY82" fmla="*/ 5532677 h 5925790"/>
              <a:gd name="connsiteX83" fmla="*/ 3210837 w 6024493"/>
              <a:gd name="connsiteY83" fmla="*/ 5364488 h 5925790"/>
              <a:gd name="connsiteX84" fmla="*/ 3042648 w 6024493"/>
              <a:gd name="connsiteY84" fmla="*/ 5196299 h 5925790"/>
              <a:gd name="connsiteX85" fmla="*/ 66071 w 6024493"/>
              <a:gd name="connsiteY85" fmla="*/ 5164764 h 5925790"/>
              <a:gd name="connsiteX86" fmla="*/ 26173 w 6024493"/>
              <a:gd name="connsiteY86" fmla="*/ 5168786 h 5925790"/>
              <a:gd name="connsiteX87" fmla="*/ 0 w 6024493"/>
              <a:gd name="connsiteY87" fmla="*/ 5176911 h 5925790"/>
              <a:gd name="connsiteX88" fmla="*/ 0 w 6024493"/>
              <a:gd name="connsiteY88" fmla="*/ 5548562 h 5925790"/>
              <a:gd name="connsiteX89" fmla="*/ 26173 w 6024493"/>
              <a:gd name="connsiteY89" fmla="*/ 5556686 h 5925790"/>
              <a:gd name="connsiteX90" fmla="*/ 66071 w 6024493"/>
              <a:gd name="connsiteY90" fmla="*/ 5560708 h 5925790"/>
              <a:gd name="connsiteX91" fmla="*/ 264043 w 6024493"/>
              <a:gd name="connsiteY91" fmla="*/ 5362736 h 5925790"/>
              <a:gd name="connsiteX92" fmla="*/ 66071 w 6024493"/>
              <a:gd name="connsiteY92" fmla="*/ 5164764 h 5925790"/>
              <a:gd name="connsiteX93" fmla="*/ 2446980 w 6024493"/>
              <a:gd name="connsiteY93" fmla="*/ 5164764 h 5925790"/>
              <a:gd name="connsiteX94" fmla="*/ 2247256 w 6024493"/>
              <a:gd name="connsiteY94" fmla="*/ 5364488 h 5925790"/>
              <a:gd name="connsiteX95" fmla="*/ 2446980 w 6024493"/>
              <a:gd name="connsiteY95" fmla="*/ 5564212 h 5925790"/>
              <a:gd name="connsiteX96" fmla="*/ 2646704 w 6024493"/>
              <a:gd name="connsiteY96" fmla="*/ 5364488 h 5925790"/>
              <a:gd name="connsiteX97" fmla="*/ 2446980 w 6024493"/>
              <a:gd name="connsiteY97" fmla="*/ 5164764 h 5925790"/>
              <a:gd name="connsiteX98" fmla="*/ 661740 w 6024493"/>
              <a:gd name="connsiteY98" fmla="*/ 5136733 h 5925790"/>
              <a:gd name="connsiteX99" fmla="*/ 435736 w 6024493"/>
              <a:gd name="connsiteY99" fmla="*/ 5362737 h 5925790"/>
              <a:gd name="connsiteX100" fmla="*/ 661740 w 6024493"/>
              <a:gd name="connsiteY100" fmla="*/ 5588741 h 5925790"/>
              <a:gd name="connsiteX101" fmla="*/ 887744 w 6024493"/>
              <a:gd name="connsiteY101" fmla="*/ 5362737 h 5925790"/>
              <a:gd name="connsiteX102" fmla="*/ 661740 w 6024493"/>
              <a:gd name="connsiteY102" fmla="*/ 5136733 h 5925790"/>
              <a:gd name="connsiteX103" fmla="*/ 1851312 w 6024493"/>
              <a:gd name="connsiteY103" fmla="*/ 5136733 h 5925790"/>
              <a:gd name="connsiteX104" fmla="*/ 1623556 w 6024493"/>
              <a:gd name="connsiteY104" fmla="*/ 5364489 h 5925790"/>
              <a:gd name="connsiteX105" fmla="*/ 1851312 w 6024493"/>
              <a:gd name="connsiteY105" fmla="*/ 5592245 h 5925790"/>
              <a:gd name="connsiteX106" fmla="*/ 2079068 w 6024493"/>
              <a:gd name="connsiteY106" fmla="*/ 5364489 h 5925790"/>
              <a:gd name="connsiteX107" fmla="*/ 1851312 w 6024493"/>
              <a:gd name="connsiteY107" fmla="*/ 5136733 h 5925790"/>
              <a:gd name="connsiteX108" fmla="*/ 1257408 w 6024493"/>
              <a:gd name="connsiteY108" fmla="*/ 5122717 h 5925790"/>
              <a:gd name="connsiteX109" fmla="*/ 1013885 w 6024493"/>
              <a:gd name="connsiteY109" fmla="*/ 5364488 h 5925790"/>
              <a:gd name="connsiteX110" fmla="*/ 1257408 w 6024493"/>
              <a:gd name="connsiteY110" fmla="*/ 5606259 h 5925790"/>
              <a:gd name="connsiteX111" fmla="*/ 1500918 w 6024493"/>
              <a:gd name="connsiteY111" fmla="*/ 5364488 h 5925790"/>
              <a:gd name="connsiteX112" fmla="*/ 1257408 w 6024493"/>
              <a:gd name="connsiteY112" fmla="*/ 5122717 h 5925790"/>
              <a:gd name="connsiteX113" fmla="*/ 6019237 w 6024493"/>
              <a:gd name="connsiteY113" fmla="*/ 4761812 h 5925790"/>
              <a:gd name="connsiteX114" fmla="*/ 6013981 w 6024493"/>
              <a:gd name="connsiteY114" fmla="*/ 4767068 h 5925790"/>
              <a:gd name="connsiteX115" fmla="*/ 6019237 w 6024493"/>
              <a:gd name="connsiteY115" fmla="*/ 4772324 h 5925790"/>
              <a:gd name="connsiteX116" fmla="*/ 6024493 w 6024493"/>
              <a:gd name="connsiteY116" fmla="*/ 4767068 h 5925790"/>
              <a:gd name="connsiteX117" fmla="*/ 6019237 w 6024493"/>
              <a:gd name="connsiteY117" fmla="*/ 4761812 h 5925790"/>
              <a:gd name="connsiteX118" fmla="*/ 5423570 w 6024493"/>
              <a:gd name="connsiteY118" fmla="*/ 4733781 h 5925790"/>
              <a:gd name="connsiteX119" fmla="*/ 5390282 w 6024493"/>
              <a:gd name="connsiteY119" fmla="*/ 4768821 h 5925790"/>
              <a:gd name="connsiteX120" fmla="*/ 5423570 w 6024493"/>
              <a:gd name="connsiteY120" fmla="*/ 4803861 h 5925790"/>
              <a:gd name="connsiteX121" fmla="*/ 5456858 w 6024493"/>
              <a:gd name="connsiteY121" fmla="*/ 4768821 h 5925790"/>
              <a:gd name="connsiteX122" fmla="*/ 5423570 w 6024493"/>
              <a:gd name="connsiteY122" fmla="*/ 4733781 h 5925790"/>
              <a:gd name="connsiteX123" fmla="*/ 4829653 w 6024493"/>
              <a:gd name="connsiteY123" fmla="*/ 4698741 h 5925790"/>
              <a:gd name="connsiteX124" fmla="*/ 4759574 w 6024493"/>
              <a:gd name="connsiteY124" fmla="*/ 4768820 h 5925790"/>
              <a:gd name="connsiteX125" fmla="*/ 4829653 w 6024493"/>
              <a:gd name="connsiteY125" fmla="*/ 4838899 h 5925790"/>
              <a:gd name="connsiteX126" fmla="*/ 4899732 w 6024493"/>
              <a:gd name="connsiteY126" fmla="*/ 4768820 h 5925790"/>
              <a:gd name="connsiteX127" fmla="*/ 4829653 w 6024493"/>
              <a:gd name="connsiteY127" fmla="*/ 4698741 h 5925790"/>
              <a:gd name="connsiteX128" fmla="*/ 4233985 w 6024493"/>
              <a:gd name="connsiteY128" fmla="*/ 4663702 h 5925790"/>
              <a:gd name="connsiteX129" fmla="*/ 4128866 w 6024493"/>
              <a:gd name="connsiteY129" fmla="*/ 4768820 h 5925790"/>
              <a:gd name="connsiteX130" fmla="*/ 4233985 w 6024493"/>
              <a:gd name="connsiteY130" fmla="*/ 4873938 h 5925790"/>
              <a:gd name="connsiteX131" fmla="*/ 4339102 w 6024493"/>
              <a:gd name="connsiteY131" fmla="*/ 4768820 h 5925790"/>
              <a:gd name="connsiteX132" fmla="*/ 4233985 w 6024493"/>
              <a:gd name="connsiteY132" fmla="*/ 4663702 h 5925790"/>
              <a:gd name="connsiteX133" fmla="*/ 3636565 w 6024493"/>
              <a:gd name="connsiteY133" fmla="*/ 4628663 h 5925790"/>
              <a:gd name="connsiteX134" fmla="*/ 3498159 w 6024493"/>
              <a:gd name="connsiteY134" fmla="*/ 4767069 h 5925790"/>
              <a:gd name="connsiteX135" fmla="*/ 3636565 w 6024493"/>
              <a:gd name="connsiteY135" fmla="*/ 4905475 h 5925790"/>
              <a:gd name="connsiteX136" fmla="*/ 3774971 w 6024493"/>
              <a:gd name="connsiteY136" fmla="*/ 4767069 h 5925790"/>
              <a:gd name="connsiteX137" fmla="*/ 3636565 w 6024493"/>
              <a:gd name="connsiteY137" fmla="*/ 4628663 h 5925790"/>
              <a:gd name="connsiteX138" fmla="*/ 3044400 w 6024493"/>
              <a:gd name="connsiteY138" fmla="*/ 4593623 h 5925790"/>
              <a:gd name="connsiteX139" fmla="*/ 2870955 w 6024493"/>
              <a:gd name="connsiteY139" fmla="*/ 4767068 h 5925790"/>
              <a:gd name="connsiteX140" fmla="*/ 3044400 w 6024493"/>
              <a:gd name="connsiteY140" fmla="*/ 4940513 h 5925790"/>
              <a:gd name="connsiteX141" fmla="*/ 3217845 w 6024493"/>
              <a:gd name="connsiteY141" fmla="*/ 4767068 h 5925790"/>
              <a:gd name="connsiteX142" fmla="*/ 3044400 w 6024493"/>
              <a:gd name="connsiteY142" fmla="*/ 4593623 h 5925790"/>
              <a:gd name="connsiteX143" fmla="*/ 66075 w 6024493"/>
              <a:gd name="connsiteY143" fmla="*/ 4562088 h 5925790"/>
              <a:gd name="connsiteX144" fmla="*/ 24765 w 6024493"/>
              <a:gd name="connsiteY144" fmla="*/ 4566288 h 5925790"/>
              <a:gd name="connsiteX145" fmla="*/ 0 w 6024493"/>
              <a:gd name="connsiteY145" fmla="*/ 4574042 h 5925790"/>
              <a:gd name="connsiteX146" fmla="*/ 0 w 6024493"/>
              <a:gd name="connsiteY146" fmla="*/ 4963599 h 5925790"/>
              <a:gd name="connsiteX147" fmla="*/ 24765 w 6024493"/>
              <a:gd name="connsiteY147" fmla="*/ 4971352 h 5925790"/>
              <a:gd name="connsiteX148" fmla="*/ 66075 w 6024493"/>
              <a:gd name="connsiteY148" fmla="*/ 4975552 h 5925790"/>
              <a:gd name="connsiteX149" fmla="*/ 271055 w 6024493"/>
              <a:gd name="connsiteY149" fmla="*/ 4768820 h 5925790"/>
              <a:gd name="connsiteX150" fmla="*/ 66075 w 6024493"/>
              <a:gd name="connsiteY150" fmla="*/ 4562088 h 5925790"/>
              <a:gd name="connsiteX151" fmla="*/ 2448732 w 6024493"/>
              <a:gd name="connsiteY151" fmla="*/ 4562088 h 5925790"/>
              <a:gd name="connsiteX152" fmla="*/ 2240248 w 6024493"/>
              <a:gd name="connsiteY152" fmla="*/ 4768820 h 5925790"/>
              <a:gd name="connsiteX153" fmla="*/ 2448732 w 6024493"/>
              <a:gd name="connsiteY153" fmla="*/ 4975552 h 5925790"/>
              <a:gd name="connsiteX154" fmla="*/ 2657216 w 6024493"/>
              <a:gd name="connsiteY154" fmla="*/ 4768820 h 5925790"/>
              <a:gd name="connsiteX155" fmla="*/ 2448732 w 6024493"/>
              <a:gd name="connsiteY155" fmla="*/ 4562088 h 5925790"/>
              <a:gd name="connsiteX156" fmla="*/ 661744 w 6024493"/>
              <a:gd name="connsiteY156" fmla="*/ 4527049 h 5925790"/>
              <a:gd name="connsiteX157" fmla="*/ 421724 w 6024493"/>
              <a:gd name="connsiteY157" fmla="*/ 4767069 h 5925790"/>
              <a:gd name="connsiteX158" fmla="*/ 661744 w 6024493"/>
              <a:gd name="connsiteY158" fmla="*/ 5007089 h 5925790"/>
              <a:gd name="connsiteX159" fmla="*/ 901764 w 6024493"/>
              <a:gd name="connsiteY159" fmla="*/ 4767069 h 5925790"/>
              <a:gd name="connsiteX160" fmla="*/ 661744 w 6024493"/>
              <a:gd name="connsiteY160" fmla="*/ 4527049 h 5925790"/>
              <a:gd name="connsiteX161" fmla="*/ 1853063 w 6024493"/>
              <a:gd name="connsiteY161" fmla="*/ 4527049 h 5925790"/>
              <a:gd name="connsiteX162" fmla="*/ 1609540 w 6024493"/>
              <a:gd name="connsiteY162" fmla="*/ 4768820 h 5925790"/>
              <a:gd name="connsiteX163" fmla="*/ 1853063 w 6024493"/>
              <a:gd name="connsiteY163" fmla="*/ 5010591 h 5925790"/>
              <a:gd name="connsiteX164" fmla="*/ 2096586 w 6024493"/>
              <a:gd name="connsiteY164" fmla="*/ 4768820 h 5925790"/>
              <a:gd name="connsiteX165" fmla="*/ 1853063 w 6024493"/>
              <a:gd name="connsiteY165" fmla="*/ 4527049 h 5925790"/>
              <a:gd name="connsiteX166" fmla="*/ 1257410 w 6024493"/>
              <a:gd name="connsiteY166" fmla="*/ 4502521 h 5925790"/>
              <a:gd name="connsiteX167" fmla="*/ 992863 w 6024493"/>
              <a:gd name="connsiteY167" fmla="*/ 4767068 h 5925790"/>
              <a:gd name="connsiteX168" fmla="*/ 1257410 w 6024493"/>
              <a:gd name="connsiteY168" fmla="*/ 5031615 h 5925790"/>
              <a:gd name="connsiteX169" fmla="*/ 1521942 w 6024493"/>
              <a:gd name="connsiteY169" fmla="*/ 4767068 h 5925790"/>
              <a:gd name="connsiteX170" fmla="*/ 1257410 w 6024493"/>
              <a:gd name="connsiteY170" fmla="*/ 4502521 h 5925790"/>
              <a:gd name="connsiteX171" fmla="*/ 6020989 w 6024493"/>
              <a:gd name="connsiteY171" fmla="*/ 4169670 h 5925790"/>
              <a:gd name="connsiteX172" fmla="*/ 6017485 w 6024493"/>
              <a:gd name="connsiteY172" fmla="*/ 4173174 h 5925790"/>
              <a:gd name="connsiteX173" fmla="*/ 6020989 w 6024493"/>
              <a:gd name="connsiteY173" fmla="*/ 4176678 h 5925790"/>
              <a:gd name="connsiteX174" fmla="*/ 6024493 w 6024493"/>
              <a:gd name="connsiteY174" fmla="*/ 4173174 h 5925790"/>
              <a:gd name="connsiteX175" fmla="*/ 6020989 w 6024493"/>
              <a:gd name="connsiteY175" fmla="*/ 4169670 h 5925790"/>
              <a:gd name="connsiteX176" fmla="*/ 5425321 w 6024493"/>
              <a:gd name="connsiteY176" fmla="*/ 4141638 h 5925790"/>
              <a:gd name="connsiteX177" fmla="*/ 5393785 w 6024493"/>
              <a:gd name="connsiteY177" fmla="*/ 4173174 h 5925790"/>
              <a:gd name="connsiteX178" fmla="*/ 5425321 w 6024493"/>
              <a:gd name="connsiteY178" fmla="*/ 4204688 h 5925790"/>
              <a:gd name="connsiteX179" fmla="*/ 5456857 w 6024493"/>
              <a:gd name="connsiteY179" fmla="*/ 4173174 h 5925790"/>
              <a:gd name="connsiteX180" fmla="*/ 5425321 w 6024493"/>
              <a:gd name="connsiteY180" fmla="*/ 4141638 h 5925790"/>
              <a:gd name="connsiteX181" fmla="*/ 4827901 w 6024493"/>
              <a:gd name="connsiteY181" fmla="*/ 4106599 h 5925790"/>
              <a:gd name="connsiteX182" fmla="*/ 4763078 w 6024493"/>
              <a:gd name="connsiteY182" fmla="*/ 4173174 h 5925790"/>
              <a:gd name="connsiteX183" fmla="*/ 4827901 w 6024493"/>
              <a:gd name="connsiteY183" fmla="*/ 4239727 h 5925790"/>
              <a:gd name="connsiteX184" fmla="*/ 4892724 w 6024493"/>
              <a:gd name="connsiteY184" fmla="*/ 4173174 h 5925790"/>
              <a:gd name="connsiteX185" fmla="*/ 4827901 w 6024493"/>
              <a:gd name="connsiteY185" fmla="*/ 4106599 h 5925790"/>
              <a:gd name="connsiteX186" fmla="*/ 4233985 w 6024493"/>
              <a:gd name="connsiteY186" fmla="*/ 4071561 h 5925790"/>
              <a:gd name="connsiteX187" fmla="*/ 4132370 w 6024493"/>
              <a:gd name="connsiteY187" fmla="*/ 4173174 h 5925790"/>
              <a:gd name="connsiteX188" fmla="*/ 4233985 w 6024493"/>
              <a:gd name="connsiteY188" fmla="*/ 4274766 h 5925790"/>
              <a:gd name="connsiteX189" fmla="*/ 4335599 w 6024493"/>
              <a:gd name="connsiteY189" fmla="*/ 4173174 h 5925790"/>
              <a:gd name="connsiteX190" fmla="*/ 4233985 w 6024493"/>
              <a:gd name="connsiteY190" fmla="*/ 4071561 h 5925790"/>
              <a:gd name="connsiteX191" fmla="*/ 3638317 w 6024493"/>
              <a:gd name="connsiteY191" fmla="*/ 4040025 h 5925790"/>
              <a:gd name="connsiteX192" fmla="*/ 3505167 w 6024493"/>
              <a:gd name="connsiteY192" fmla="*/ 4173174 h 5925790"/>
              <a:gd name="connsiteX193" fmla="*/ 3638317 w 6024493"/>
              <a:gd name="connsiteY193" fmla="*/ 4306302 h 5925790"/>
              <a:gd name="connsiteX194" fmla="*/ 3771467 w 6024493"/>
              <a:gd name="connsiteY194" fmla="*/ 4173174 h 5925790"/>
              <a:gd name="connsiteX195" fmla="*/ 3638317 w 6024493"/>
              <a:gd name="connsiteY195" fmla="*/ 4040025 h 5925790"/>
              <a:gd name="connsiteX196" fmla="*/ 3044400 w 6024493"/>
              <a:gd name="connsiteY196" fmla="*/ 4004986 h 5925790"/>
              <a:gd name="connsiteX197" fmla="*/ 2877963 w 6024493"/>
              <a:gd name="connsiteY197" fmla="*/ 4171423 h 5925790"/>
              <a:gd name="connsiteX198" fmla="*/ 3044400 w 6024493"/>
              <a:gd name="connsiteY198" fmla="*/ 4337837 h 5925790"/>
              <a:gd name="connsiteX199" fmla="*/ 3210837 w 6024493"/>
              <a:gd name="connsiteY199" fmla="*/ 4171423 h 5925790"/>
              <a:gd name="connsiteX200" fmla="*/ 3044400 w 6024493"/>
              <a:gd name="connsiteY200" fmla="*/ 4004986 h 5925790"/>
              <a:gd name="connsiteX201" fmla="*/ 66076 w 6024493"/>
              <a:gd name="connsiteY201" fmla="*/ 3973453 h 5925790"/>
              <a:gd name="connsiteX202" fmla="*/ 26178 w 6024493"/>
              <a:gd name="connsiteY202" fmla="*/ 3977475 h 5925790"/>
              <a:gd name="connsiteX203" fmla="*/ 0 w 6024493"/>
              <a:gd name="connsiteY203" fmla="*/ 3985601 h 5925790"/>
              <a:gd name="connsiteX204" fmla="*/ 0 w 6024493"/>
              <a:gd name="connsiteY204" fmla="*/ 4357225 h 5925790"/>
              <a:gd name="connsiteX205" fmla="*/ 26178 w 6024493"/>
              <a:gd name="connsiteY205" fmla="*/ 4365350 h 5925790"/>
              <a:gd name="connsiteX206" fmla="*/ 66076 w 6024493"/>
              <a:gd name="connsiteY206" fmla="*/ 4369372 h 5925790"/>
              <a:gd name="connsiteX207" fmla="*/ 264048 w 6024493"/>
              <a:gd name="connsiteY207" fmla="*/ 4171424 h 5925790"/>
              <a:gd name="connsiteX208" fmla="*/ 66076 w 6024493"/>
              <a:gd name="connsiteY208" fmla="*/ 3973453 h 5925790"/>
              <a:gd name="connsiteX209" fmla="*/ 2446980 w 6024493"/>
              <a:gd name="connsiteY209" fmla="*/ 3973452 h 5925790"/>
              <a:gd name="connsiteX210" fmla="*/ 2247256 w 6024493"/>
              <a:gd name="connsiteY210" fmla="*/ 4173175 h 5925790"/>
              <a:gd name="connsiteX211" fmla="*/ 2446980 w 6024493"/>
              <a:gd name="connsiteY211" fmla="*/ 4372876 h 5925790"/>
              <a:gd name="connsiteX212" fmla="*/ 2646704 w 6024493"/>
              <a:gd name="connsiteY212" fmla="*/ 4173175 h 5925790"/>
              <a:gd name="connsiteX213" fmla="*/ 2446980 w 6024493"/>
              <a:gd name="connsiteY213" fmla="*/ 3973452 h 5925790"/>
              <a:gd name="connsiteX214" fmla="*/ 661745 w 6024493"/>
              <a:gd name="connsiteY214" fmla="*/ 3945420 h 5925790"/>
              <a:gd name="connsiteX215" fmla="*/ 435741 w 6024493"/>
              <a:gd name="connsiteY215" fmla="*/ 4171423 h 5925790"/>
              <a:gd name="connsiteX216" fmla="*/ 661745 w 6024493"/>
              <a:gd name="connsiteY216" fmla="*/ 4397404 h 5925790"/>
              <a:gd name="connsiteX217" fmla="*/ 887749 w 6024493"/>
              <a:gd name="connsiteY217" fmla="*/ 4171423 h 5925790"/>
              <a:gd name="connsiteX218" fmla="*/ 661745 w 6024493"/>
              <a:gd name="connsiteY218" fmla="*/ 3945420 h 5925790"/>
              <a:gd name="connsiteX219" fmla="*/ 1853064 w 6024493"/>
              <a:gd name="connsiteY219" fmla="*/ 3945420 h 5925790"/>
              <a:gd name="connsiteX220" fmla="*/ 1627060 w 6024493"/>
              <a:gd name="connsiteY220" fmla="*/ 4171423 h 5925790"/>
              <a:gd name="connsiteX221" fmla="*/ 1853064 w 6024493"/>
              <a:gd name="connsiteY221" fmla="*/ 4397404 h 5925790"/>
              <a:gd name="connsiteX222" fmla="*/ 2079068 w 6024493"/>
              <a:gd name="connsiteY222" fmla="*/ 4171423 h 5925790"/>
              <a:gd name="connsiteX223" fmla="*/ 1853064 w 6024493"/>
              <a:gd name="connsiteY223" fmla="*/ 3945420 h 5925790"/>
              <a:gd name="connsiteX224" fmla="*/ 1257413 w 6024493"/>
              <a:gd name="connsiteY224" fmla="*/ 3931404 h 5925790"/>
              <a:gd name="connsiteX225" fmla="*/ 1017394 w 6024493"/>
              <a:gd name="connsiteY225" fmla="*/ 4171423 h 5925790"/>
              <a:gd name="connsiteX226" fmla="*/ 1257413 w 6024493"/>
              <a:gd name="connsiteY226" fmla="*/ 4411420 h 5925790"/>
              <a:gd name="connsiteX227" fmla="*/ 1497416 w 6024493"/>
              <a:gd name="connsiteY227" fmla="*/ 4171423 h 5925790"/>
              <a:gd name="connsiteX228" fmla="*/ 1257413 w 6024493"/>
              <a:gd name="connsiteY228" fmla="*/ 3931404 h 5925790"/>
              <a:gd name="connsiteX229" fmla="*/ 6019237 w 6024493"/>
              <a:gd name="connsiteY229" fmla="*/ 3574006 h 5925790"/>
              <a:gd name="connsiteX230" fmla="*/ 6017485 w 6024493"/>
              <a:gd name="connsiteY230" fmla="*/ 3575758 h 5925790"/>
              <a:gd name="connsiteX231" fmla="*/ 6019237 w 6024493"/>
              <a:gd name="connsiteY231" fmla="*/ 3577509 h 5925790"/>
              <a:gd name="connsiteX232" fmla="*/ 6020989 w 6024493"/>
              <a:gd name="connsiteY232" fmla="*/ 3575758 h 5925790"/>
              <a:gd name="connsiteX233" fmla="*/ 6019237 w 6024493"/>
              <a:gd name="connsiteY233" fmla="*/ 3574006 h 5925790"/>
              <a:gd name="connsiteX234" fmla="*/ 5423569 w 6024493"/>
              <a:gd name="connsiteY234" fmla="*/ 3552983 h 5925790"/>
              <a:gd name="connsiteX235" fmla="*/ 5397289 w 6024493"/>
              <a:gd name="connsiteY235" fmla="*/ 3577511 h 5925790"/>
              <a:gd name="connsiteX236" fmla="*/ 5423569 w 6024493"/>
              <a:gd name="connsiteY236" fmla="*/ 3602039 h 5925790"/>
              <a:gd name="connsiteX237" fmla="*/ 5449849 w 6024493"/>
              <a:gd name="connsiteY237" fmla="*/ 3577511 h 5925790"/>
              <a:gd name="connsiteX238" fmla="*/ 5423569 w 6024493"/>
              <a:gd name="connsiteY238" fmla="*/ 3552983 h 5925790"/>
              <a:gd name="connsiteX239" fmla="*/ 4827901 w 6024493"/>
              <a:gd name="connsiteY239" fmla="*/ 3517943 h 5925790"/>
              <a:gd name="connsiteX240" fmla="*/ 4770086 w 6024493"/>
              <a:gd name="connsiteY240" fmla="*/ 3575759 h 5925790"/>
              <a:gd name="connsiteX241" fmla="*/ 4827901 w 6024493"/>
              <a:gd name="connsiteY241" fmla="*/ 3633574 h 5925790"/>
              <a:gd name="connsiteX242" fmla="*/ 4885716 w 6024493"/>
              <a:gd name="connsiteY242" fmla="*/ 3575759 h 5925790"/>
              <a:gd name="connsiteX243" fmla="*/ 4827901 w 6024493"/>
              <a:gd name="connsiteY243" fmla="*/ 3517943 h 5925790"/>
              <a:gd name="connsiteX244" fmla="*/ 4233985 w 6024493"/>
              <a:gd name="connsiteY244" fmla="*/ 3486409 h 5925790"/>
              <a:gd name="connsiteX245" fmla="*/ 4142882 w 6024493"/>
              <a:gd name="connsiteY245" fmla="*/ 3577511 h 5925790"/>
              <a:gd name="connsiteX246" fmla="*/ 4233985 w 6024493"/>
              <a:gd name="connsiteY246" fmla="*/ 3668613 h 5925790"/>
              <a:gd name="connsiteX247" fmla="*/ 4325086 w 6024493"/>
              <a:gd name="connsiteY247" fmla="*/ 3577511 h 5925790"/>
              <a:gd name="connsiteX248" fmla="*/ 4233985 w 6024493"/>
              <a:gd name="connsiteY248" fmla="*/ 3486409 h 5925790"/>
              <a:gd name="connsiteX249" fmla="*/ 3638316 w 6024493"/>
              <a:gd name="connsiteY249" fmla="*/ 3454874 h 5925790"/>
              <a:gd name="connsiteX250" fmla="*/ 3515678 w 6024493"/>
              <a:gd name="connsiteY250" fmla="*/ 3577511 h 5925790"/>
              <a:gd name="connsiteX251" fmla="*/ 3638316 w 6024493"/>
              <a:gd name="connsiteY251" fmla="*/ 3700150 h 5925790"/>
              <a:gd name="connsiteX252" fmla="*/ 3760954 w 6024493"/>
              <a:gd name="connsiteY252" fmla="*/ 3577511 h 5925790"/>
              <a:gd name="connsiteX253" fmla="*/ 3638316 w 6024493"/>
              <a:gd name="connsiteY253" fmla="*/ 3454874 h 5925790"/>
              <a:gd name="connsiteX254" fmla="*/ 3044400 w 6024493"/>
              <a:gd name="connsiteY254" fmla="*/ 3426842 h 5925790"/>
              <a:gd name="connsiteX255" fmla="*/ 2891979 w 6024493"/>
              <a:gd name="connsiteY255" fmla="*/ 3577511 h 5925790"/>
              <a:gd name="connsiteX256" fmla="*/ 3044400 w 6024493"/>
              <a:gd name="connsiteY256" fmla="*/ 3728180 h 5925790"/>
              <a:gd name="connsiteX257" fmla="*/ 3196821 w 6024493"/>
              <a:gd name="connsiteY257" fmla="*/ 3577511 h 5925790"/>
              <a:gd name="connsiteX258" fmla="*/ 3044400 w 6024493"/>
              <a:gd name="connsiteY258" fmla="*/ 3426842 h 5925790"/>
              <a:gd name="connsiteX259" fmla="*/ 66079 w 6024493"/>
              <a:gd name="connsiteY259" fmla="*/ 3398811 h 5925790"/>
              <a:gd name="connsiteX260" fmla="*/ 0 w 6024493"/>
              <a:gd name="connsiteY260" fmla="*/ 3412153 h 5925790"/>
              <a:gd name="connsiteX261" fmla="*/ 0 w 6024493"/>
              <a:gd name="connsiteY261" fmla="*/ 3739370 h 5925790"/>
              <a:gd name="connsiteX262" fmla="*/ 66079 w 6024493"/>
              <a:gd name="connsiteY262" fmla="*/ 3752710 h 5925790"/>
              <a:gd name="connsiteX263" fmla="*/ 243028 w 6024493"/>
              <a:gd name="connsiteY263" fmla="*/ 3575761 h 5925790"/>
              <a:gd name="connsiteX264" fmla="*/ 66079 w 6024493"/>
              <a:gd name="connsiteY264" fmla="*/ 3398811 h 5925790"/>
              <a:gd name="connsiteX265" fmla="*/ 2446980 w 6024493"/>
              <a:gd name="connsiteY265" fmla="*/ 3398809 h 5925790"/>
              <a:gd name="connsiteX266" fmla="*/ 2268279 w 6024493"/>
              <a:gd name="connsiteY266" fmla="*/ 3577512 h 5925790"/>
              <a:gd name="connsiteX267" fmla="*/ 2446980 w 6024493"/>
              <a:gd name="connsiteY267" fmla="*/ 3756213 h 5925790"/>
              <a:gd name="connsiteX268" fmla="*/ 2625681 w 6024493"/>
              <a:gd name="connsiteY268" fmla="*/ 3577512 h 5925790"/>
              <a:gd name="connsiteX269" fmla="*/ 2446980 w 6024493"/>
              <a:gd name="connsiteY269" fmla="*/ 3398809 h 5925790"/>
              <a:gd name="connsiteX270" fmla="*/ 661747 w 6024493"/>
              <a:gd name="connsiteY270" fmla="*/ 3377789 h 5925790"/>
              <a:gd name="connsiteX271" fmla="*/ 463775 w 6024493"/>
              <a:gd name="connsiteY271" fmla="*/ 3575760 h 5925790"/>
              <a:gd name="connsiteX272" fmla="*/ 661747 w 6024493"/>
              <a:gd name="connsiteY272" fmla="*/ 3773731 h 5925790"/>
              <a:gd name="connsiteX273" fmla="*/ 859719 w 6024493"/>
              <a:gd name="connsiteY273" fmla="*/ 3575760 h 5925790"/>
              <a:gd name="connsiteX274" fmla="*/ 661747 w 6024493"/>
              <a:gd name="connsiteY274" fmla="*/ 3377789 h 5925790"/>
              <a:gd name="connsiteX275" fmla="*/ 1853063 w 6024493"/>
              <a:gd name="connsiteY275" fmla="*/ 3377789 h 5925790"/>
              <a:gd name="connsiteX276" fmla="*/ 1655091 w 6024493"/>
              <a:gd name="connsiteY276" fmla="*/ 3575759 h 5925790"/>
              <a:gd name="connsiteX277" fmla="*/ 1853063 w 6024493"/>
              <a:gd name="connsiteY277" fmla="*/ 3773731 h 5925790"/>
              <a:gd name="connsiteX278" fmla="*/ 2051035 w 6024493"/>
              <a:gd name="connsiteY278" fmla="*/ 3575759 h 5925790"/>
              <a:gd name="connsiteX279" fmla="*/ 1853063 w 6024493"/>
              <a:gd name="connsiteY279" fmla="*/ 3377789 h 5925790"/>
              <a:gd name="connsiteX280" fmla="*/ 1259147 w 6024493"/>
              <a:gd name="connsiteY280" fmla="*/ 3370779 h 5925790"/>
              <a:gd name="connsiteX281" fmla="*/ 1052435 w 6024493"/>
              <a:gd name="connsiteY281" fmla="*/ 3577511 h 5925790"/>
              <a:gd name="connsiteX282" fmla="*/ 1259147 w 6024493"/>
              <a:gd name="connsiteY282" fmla="*/ 3784243 h 5925790"/>
              <a:gd name="connsiteX283" fmla="*/ 1465879 w 6024493"/>
              <a:gd name="connsiteY283" fmla="*/ 3577511 h 5925790"/>
              <a:gd name="connsiteX284" fmla="*/ 1259147 w 6024493"/>
              <a:gd name="connsiteY284" fmla="*/ 3370779 h 5925790"/>
              <a:gd name="connsiteX285" fmla="*/ 5425321 w 6024493"/>
              <a:gd name="connsiteY285" fmla="*/ 2967827 h 5925790"/>
              <a:gd name="connsiteX286" fmla="*/ 5411305 w 6024493"/>
              <a:gd name="connsiteY286" fmla="*/ 2981843 h 5925790"/>
              <a:gd name="connsiteX287" fmla="*/ 5425321 w 6024493"/>
              <a:gd name="connsiteY287" fmla="*/ 2995859 h 5925790"/>
              <a:gd name="connsiteX288" fmla="*/ 5439337 w 6024493"/>
              <a:gd name="connsiteY288" fmla="*/ 2981843 h 5925790"/>
              <a:gd name="connsiteX289" fmla="*/ 5425321 w 6024493"/>
              <a:gd name="connsiteY289" fmla="*/ 2967827 h 5925790"/>
              <a:gd name="connsiteX290" fmla="*/ 4827900 w 6024493"/>
              <a:gd name="connsiteY290" fmla="*/ 2936292 h 5925790"/>
              <a:gd name="connsiteX291" fmla="*/ 4784101 w 6024493"/>
              <a:gd name="connsiteY291" fmla="*/ 2980091 h 5925790"/>
              <a:gd name="connsiteX292" fmla="*/ 4827900 w 6024493"/>
              <a:gd name="connsiteY292" fmla="*/ 3023891 h 5925790"/>
              <a:gd name="connsiteX293" fmla="*/ 4871699 w 6024493"/>
              <a:gd name="connsiteY293" fmla="*/ 2980091 h 5925790"/>
              <a:gd name="connsiteX294" fmla="*/ 4827900 w 6024493"/>
              <a:gd name="connsiteY294" fmla="*/ 2936292 h 5925790"/>
              <a:gd name="connsiteX295" fmla="*/ 4233986 w 6024493"/>
              <a:gd name="connsiteY295" fmla="*/ 2908262 h 5925790"/>
              <a:gd name="connsiteX296" fmla="*/ 4160402 w 6024493"/>
              <a:gd name="connsiteY296" fmla="*/ 2981844 h 5925790"/>
              <a:gd name="connsiteX297" fmla="*/ 4233986 w 6024493"/>
              <a:gd name="connsiteY297" fmla="*/ 3055429 h 5925790"/>
              <a:gd name="connsiteX298" fmla="*/ 4307568 w 6024493"/>
              <a:gd name="connsiteY298" fmla="*/ 2981844 h 5925790"/>
              <a:gd name="connsiteX299" fmla="*/ 4233986 w 6024493"/>
              <a:gd name="connsiteY299" fmla="*/ 2908262 h 5925790"/>
              <a:gd name="connsiteX300" fmla="*/ 3638316 w 6024493"/>
              <a:gd name="connsiteY300" fmla="*/ 2880230 h 5925790"/>
              <a:gd name="connsiteX301" fmla="*/ 3536702 w 6024493"/>
              <a:gd name="connsiteY301" fmla="*/ 2981843 h 5925790"/>
              <a:gd name="connsiteX302" fmla="*/ 3638316 w 6024493"/>
              <a:gd name="connsiteY302" fmla="*/ 3083459 h 5925790"/>
              <a:gd name="connsiteX303" fmla="*/ 3739930 w 6024493"/>
              <a:gd name="connsiteY303" fmla="*/ 2981843 h 5925790"/>
              <a:gd name="connsiteX304" fmla="*/ 3638316 w 6024493"/>
              <a:gd name="connsiteY304" fmla="*/ 2880230 h 5925790"/>
              <a:gd name="connsiteX305" fmla="*/ 3042648 w 6024493"/>
              <a:gd name="connsiteY305" fmla="*/ 2852200 h 5925790"/>
              <a:gd name="connsiteX306" fmla="*/ 2913002 w 6024493"/>
              <a:gd name="connsiteY306" fmla="*/ 2980092 h 5925790"/>
              <a:gd name="connsiteX307" fmla="*/ 3042648 w 6024493"/>
              <a:gd name="connsiteY307" fmla="*/ 3107988 h 5925790"/>
              <a:gd name="connsiteX308" fmla="*/ 3172294 w 6024493"/>
              <a:gd name="connsiteY308" fmla="*/ 2980092 h 5925790"/>
              <a:gd name="connsiteX309" fmla="*/ 3042648 w 6024493"/>
              <a:gd name="connsiteY309" fmla="*/ 2852200 h 5925790"/>
              <a:gd name="connsiteX310" fmla="*/ 67832 w 6024493"/>
              <a:gd name="connsiteY310" fmla="*/ 2831178 h 5925790"/>
              <a:gd name="connsiteX311" fmla="*/ 9185 w 6024493"/>
              <a:gd name="connsiteY311" fmla="*/ 2843018 h 5925790"/>
              <a:gd name="connsiteX312" fmla="*/ 0 w 6024493"/>
              <a:gd name="connsiteY312" fmla="*/ 2849211 h 5925790"/>
              <a:gd name="connsiteX313" fmla="*/ 0 w 6024493"/>
              <a:gd name="connsiteY313" fmla="*/ 3114480 h 5925790"/>
              <a:gd name="connsiteX314" fmla="*/ 9185 w 6024493"/>
              <a:gd name="connsiteY314" fmla="*/ 3120673 h 5925790"/>
              <a:gd name="connsiteX315" fmla="*/ 67832 w 6024493"/>
              <a:gd name="connsiteY315" fmla="*/ 3132513 h 5925790"/>
              <a:gd name="connsiteX316" fmla="*/ 218501 w 6024493"/>
              <a:gd name="connsiteY316" fmla="*/ 2981844 h 5925790"/>
              <a:gd name="connsiteX317" fmla="*/ 67832 w 6024493"/>
              <a:gd name="connsiteY317" fmla="*/ 2831178 h 5925790"/>
              <a:gd name="connsiteX318" fmla="*/ 2448732 w 6024493"/>
              <a:gd name="connsiteY318" fmla="*/ 2831177 h 5925790"/>
              <a:gd name="connsiteX319" fmla="*/ 2296311 w 6024493"/>
              <a:gd name="connsiteY319" fmla="*/ 2981843 h 5925790"/>
              <a:gd name="connsiteX320" fmla="*/ 2448732 w 6024493"/>
              <a:gd name="connsiteY320" fmla="*/ 3132513 h 5925790"/>
              <a:gd name="connsiteX321" fmla="*/ 2601153 w 6024493"/>
              <a:gd name="connsiteY321" fmla="*/ 2981843 h 5925790"/>
              <a:gd name="connsiteX322" fmla="*/ 2448732 w 6024493"/>
              <a:gd name="connsiteY322" fmla="*/ 2831177 h 5925790"/>
              <a:gd name="connsiteX323" fmla="*/ 663501 w 6024493"/>
              <a:gd name="connsiteY323" fmla="*/ 2817162 h 5925790"/>
              <a:gd name="connsiteX324" fmla="*/ 498816 w 6024493"/>
              <a:gd name="connsiteY324" fmla="*/ 2981844 h 5925790"/>
              <a:gd name="connsiteX325" fmla="*/ 663501 w 6024493"/>
              <a:gd name="connsiteY325" fmla="*/ 3146530 h 5925790"/>
              <a:gd name="connsiteX326" fmla="*/ 828186 w 6024493"/>
              <a:gd name="connsiteY326" fmla="*/ 2981844 h 5925790"/>
              <a:gd name="connsiteX327" fmla="*/ 663501 w 6024493"/>
              <a:gd name="connsiteY327" fmla="*/ 2817162 h 5925790"/>
              <a:gd name="connsiteX328" fmla="*/ 1853064 w 6024493"/>
              <a:gd name="connsiteY328" fmla="*/ 2813657 h 5925790"/>
              <a:gd name="connsiteX329" fmla="*/ 1686627 w 6024493"/>
              <a:gd name="connsiteY329" fmla="*/ 2981843 h 5925790"/>
              <a:gd name="connsiteX330" fmla="*/ 1853064 w 6024493"/>
              <a:gd name="connsiteY330" fmla="*/ 3150034 h 5925790"/>
              <a:gd name="connsiteX331" fmla="*/ 2019501 w 6024493"/>
              <a:gd name="connsiteY331" fmla="*/ 2981843 h 5925790"/>
              <a:gd name="connsiteX332" fmla="*/ 1853064 w 6024493"/>
              <a:gd name="connsiteY332" fmla="*/ 2813657 h 5925790"/>
              <a:gd name="connsiteX333" fmla="*/ 1259147 w 6024493"/>
              <a:gd name="connsiteY333" fmla="*/ 2810154 h 5925790"/>
              <a:gd name="connsiteX334" fmla="*/ 1087476 w 6024493"/>
              <a:gd name="connsiteY334" fmla="*/ 2981847 h 5925790"/>
              <a:gd name="connsiteX335" fmla="*/ 1259147 w 6024493"/>
              <a:gd name="connsiteY335" fmla="*/ 3153539 h 5925790"/>
              <a:gd name="connsiteX336" fmla="*/ 1430840 w 6024493"/>
              <a:gd name="connsiteY336" fmla="*/ 2981847 h 5925790"/>
              <a:gd name="connsiteX337" fmla="*/ 1259147 w 6024493"/>
              <a:gd name="connsiteY337" fmla="*/ 2810154 h 5925790"/>
              <a:gd name="connsiteX338" fmla="*/ 5425321 w 6024493"/>
              <a:gd name="connsiteY338" fmla="*/ 2382683 h 5925790"/>
              <a:gd name="connsiteX339" fmla="*/ 5421817 w 6024493"/>
              <a:gd name="connsiteY339" fmla="*/ 2386187 h 5925790"/>
              <a:gd name="connsiteX340" fmla="*/ 5425321 w 6024493"/>
              <a:gd name="connsiteY340" fmla="*/ 2389690 h 5925790"/>
              <a:gd name="connsiteX341" fmla="*/ 5428825 w 6024493"/>
              <a:gd name="connsiteY341" fmla="*/ 2386187 h 5925790"/>
              <a:gd name="connsiteX342" fmla="*/ 5425321 w 6024493"/>
              <a:gd name="connsiteY342" fmla="*/ 2382683 h 5925790"/>
              <a:gd name="connsiteX343" fmla="*/ 4827901 w 6024493"/>
              <a:gd name="connsiteY343" fmla="*/ 2358155 h 5925790"/>
              <a:gd name="connsiteX344" fmla="*/ 4801621 w 6024493"/>
              <a:gd name="connsiteY344" fmla="*/ 2384435 h 5925790"/>
              <a:gd name="connsiteX345" fmla="*/ 4827901 w 6024493"/>
              <a:gd name="connsiteY345" fmla="*/ 2410715 h 5925790"/>
              <a:gd name="connsiteX346" fmla="*/ 4854181 w 6024493"/>
              <a:gd name="connsiteY346" fmla="*/ 2384435 h 5925790"/>
              <a:gd name="connsiteX347" fmla="*/ 4827901 w 6024493"/>
              <a:gd name="connsiteY347" fmla="*/ 2358155 h 5925790"/>
              <a:gd name="connsiteX348" fmla="*/ 4232233 w 6024493"/>
              <a:gd name="connsiteY348" fmla="*/ 2330125 h 5925790"/>
              <a:gd name="connsiteX349" fmla="*/ 4177921 w 6024493"/>
              <a:gd name="connsiteY349" fmla="*/ 2384435 h 5925790"/>
              <a:gd name="connsiteX350" fmla="*/ 4232233 w 6024493"/>
              <a:gd name="connsiteY350" fmla="*/ 2438746 h 5925790"/>
              <a:gd name="connsiteX351" fmla="*/ 4286543 w 6024493"/>
              <a:gd name="connsiteY351" fmla="*/ 2384435 h 5925790"/>
              <a:gd name="connsiteX352" fmla="*/ 4232233 w 6024493"/>
              <a:gd name="connsiteY352" fmla="*/ 2330125 h 5925790"/>
              <a:gd name="connsiteX353" fmla="*/ 3638317 w 6024493"/>
              <a:gd name="connsiteY353" fmla="*/ 2305598 h 5925790"/>
              <a:gd name="connsiteX354" fmla="*/ 3557726 w 6024493"/>
              <a:gd name="connsiteY354" fmla="*/ 2386187 h 5925790"/>
              <a:gd name="connsiteX355" fmla="*/ 3638317 w 6024493"/>
              <a:gd name="connsiteY355" fmla="*/ 2466777 h 5925790"/>
              <a:gd name="connsiteX356" fmla="*/ 3718908 w 6024493"/>
              <a:gd name="connsiteY356" fmla="*/ 2386187 h 5925790"/>
              <a:gd name="connsiteX357" fmla="*/ 3638317 w 6024493"/>
              <a:gd name="connsiteY357" fmla="*/ 2305598 h 5925790"/>
              <a:gd name="connsiteX358" fmla="*/ 3042648 w 6024493"/>
              <a:gd name="connsiteY358" fmla="*/ 2284575 h 5925790"/>
              <a:gd name="connsiteX359" fmla="*/ 2941034 w 6024493"/>
              <a:gd name="connsiteY359" fmla="*/ 2386188 h 5925790"/>
              <a:gd name="connsiteX360" fmla="*/ 3042648 w 6024493"/>
              <a:gd name="connsiteY360" fmla="*/ 2487800 h 5925790"/>
              <a:gd name="connsiteX361" fmla="*/ 3144262 w 6024493"/>
              <a:gd name="connsiteY361" fmla="*/ 2386188 h 5925790"/>
              <a:gd name="connsiteX362" fmla="*/ 3042648 w 6024493"/>
              <a:gd name="connsiteY362" fmla="*/ 2284575 h 5925790"/>
              <a:gd name="connsiteX363" fmla="*/ 67835 w 6024493"/>
              <a:gd name="connsiteY363" fmla="*/ 2263552 h 5925790"/>
              <a:gd name="connsiteX364" fmla="*/ 21463 w 6024493"/>
              <a:gd name="connsiteY364" fmla="*/ 2273052 h 5925790"/>
              <a:gd name="connsiteX365" fmla="*/ 0 w 6024493"/>
              <a:gd name="connsiteY365" fmla="*/ 2287736 h 5925790"/>
              <a:gd name="connsiteX366" fmla="*/ 0 w 6024493"/>
              <a:gd name="connsiteY366" fmla="*/ 2481137 h 5925790"/>
              <a:gd name="connsiteX367" fmla="*/ 21463 w 6024493"/>
              <a:gd name="connsiteY367" fmla="*/ 2495821 h 5925790"/>
              <a:gd name="connsiteX368" fmla="*/ 67835 w 6024493"/>
              <a:gd name="connsiteY368" fmla="*/ 2505320 h 5925790"/>
              <a:gd name="connsiteX369" fmla="*/ 186969 w 6024493"/>
              <a:gd name="connsiteY369" fmla="*/ 2384437 h 5925790"/>
              <a:gd name="connsiteX370" fmla="*/ 67835 w 6024493"/>
              <a:gd name="connsiteY370" fmla="*/ 2263552 h 5925790"/>
              <a:gd name="connsiteX371" fmla="*/ 2448732 w 6024493"/>
              <a:gd name="connsiteY371" fmla="*/ 2263551 h 5925790"/>
              <a:gd name="connsiteX372" fmla="*/ 2327846 w 6024493"/>
              <a:gd name="connsiteY372" fmla="*/ 2384436 h 5925790"/>
              <a:gd name="connsiteX373" fmla="*/ 2448732 w 6024493"/>
              <a:gd name="connsiteY373" fmla="*/ 2505320 h 5925790"/>
              <a:gd name="connsiteX374" fmla="*/ 2569618 w 6024493"/>
              <a:gd name="connsiteY374" fmla="*/ 2384436 h 5925790"/>
              <a:gd name="connsiteX375" fmla="*/ 2448732 w 6024493"/>
              <a:gd name="connsiteY375" fmla="*/ 2263551 h 5925790"/>
              <a:gd name="connsiteX376" fmla="*/ 661751 w 6024493"/>
              <a:gd name="connsiteY376" fmla="*/ 2253040 h 5925790"/>
              <a:gd name="connsiteX377" fmla="*/ 530353 w 6024493"/>
              <a:gd name="connsiteY377" fmla="*/ 2386190 h 5925790"/>
              <a:gd name="connsiteX378" fmla="*/ 661751 w 6024493"/>
              <a:gd name="connsiteY378" fmla="*/ 2519337 h 5925790"/>
              <a:gd name="connsiteX379" fmla="*/ 793149 w 6024493"/>
              <a:gd name="connsiteY379" fmla="*/ 2386190 h 5925790"/>
              <a:gd name="connsiteX380" fmla="*/ 661751 w 6024493"/>
              <a:gd name="connsiteY380" fmla="*/ 2253040 h 5925790"/>
              <a:gd name="connsiteX381" fmla="*/ 1853064 w 6024493"/>
              <a:gd name="connsiteY381" fmla="*/ 2253040 h 5925790"/>
              <a:gd name="connsiteX382" fmla="*/ 1721666 w 6024493"/>
              <a:gd name="connsiteY382" fmla="*/ 2386189 h 5925790"/>
              <a:gd name="connsiteX383" fmla="*/ 1853064 w 6024493"/>
              <a:gd name="connsiteY383" fmla="*/ 2519336 h 5925790"/>
              <a:gd name="connsiteX384" fmla="*/ 1984462 w 6024493"/>
              <a:gd name="connsiteY384" fmla="*/ 2386189 h 5925790"/>
              <a:gd name="connsiteX385" fmla="*/ 1853064 w 6024493"/>
              <a:gd name="connsiteY385" fmla="*/ 2253040 h 5925790"/>
              <a:gd name="connsiteX386" fmla="*/ 1257413 w 6024493"/>
              <a:gd name="connsiteY386" fmla="*/ 2249536 h 5925790"/>
              <a:gd name="connsiteX387" fmla="*/ 1119013 w 6024493"/>
              <a:gd name="connsiteY387" fmla="*/ 2386189 h 5925790"/>
              <a:gd name="connsiteX388" fmla="*/ 1257413 w 6024493"/>
              <a:gd name="connsiteY388" fmla="*/ 2522841 h 5925790"/>
              <a:gd name="connsiteX389" fmla="*/ 1395802 w 6024493"/>
              <a:gd name="connsiteY389" fmla="*/ 2386189 h 5925790"/>
              <a:gd name="connsiteX390" fmla="*/ 1257413 w 6024493"/>
              <a:gd name="connsiteY390" fmla="*/ 2249536 h 5925790"/>
              <a:gd name="connsiteX391" fmla="*/ 4829653 w 6024493"/>
              <a:gd name="connsiteY391" fmla="*/ 1783506 h 5925790"/>
              <a:gd name="connsiteX392" fmla="*/ 4822645 w 6024493"/>
              <a:gd name="connsiteY392" fmla="*/ 1790514 h 5925790"/>
              <a:gd name="connsiteX393" fmla="*/ 4829653 w 6024493"/>
              <a:gd name="connsiteY393" fmla="*/ 1797522 h 5925790"/>
              <a:gd name="connsiteX394" fmla="*/ 4836661 w 6024493"/>
              <a:gd name="connsiteY394" fmla="*/ 1790514 h 5925790"/>
              <a:gd name="connsiteX395" fmla="*/ 4829653 w 6024493"/>
              <a:gd name="connsiteY395" fmla="*/ 1783506 h 5925790"/>
              <a:gd name="connsiteX396" fmla="*/ 4233986 w 6024493"/>
              <a:gd name="connsiteY396" fmla="*/ 1758977 h 5925790"/>
              <a:gd name="connsiteX397" fmla="*/ 4202449 w 6024493"/>
              <a:gd name="connsiteY397" fmla="*/ 1790514 h 5925790"/>
              <a:gd name="connsiteX398" fmla="*/ 4233986 w 6024493"/>
              <a:gd name="connsiteY398" fmla="*/ 1822051 h 5925790"/>
              <a:gd name="connsiteX399" fmla="*/ 4265521 w 6024493"/>
              <a:gd name="connsiteY399" fmla="*/ 1790514 h 5925790"/>
              <a:gd name="connsiteX400" fmla="*/ 4233986 w 6024493"/>
              <a:gd name="connsiteY400" fmla="*/ 1758977 h 5925790"/>
              <a:gd name="connsiteX401" fmla="*/ 3638316 w 6024493"/>
              <a:gd name="connsiteY401" fmla="*/ 1734450 h 5925790"/>
              <a:gd name="connsiteX402" fmla="*/ 3582253 w 6024493"/>
              <a:gd name="connsiteY402" fmla="*/ 1788762 h 5925790"/>
              <a:gd name="connsiteX403" fmla="*/ 3638316 w 6024493"/>
              <a:gd name="connsiteY403" fmla="*/ 1843074 h 5925790"/>
              <a:gd name="connsiteX404" fmla="*/ 3694379 w 6024493"/>
              <a:gd name="connsiteY404" fmla="*/ 1788762 h 5925790"/>
              <a:gd name="connsiteX405" fmla="*/ 3638316 w 6024493"/>
              <a:gd name="connsiteY405" fmla="*/ 1734450 h 5925790"/>
              <a:gd name="connsiteX406" fmla="*/ 3042648 w 6024493"/>
              <a:gd name="connsiteY406" fmla="*/ 1716930 h 5925790"/>
              <a:gd name="connsiteX407" fmla="*/ 2969065 w 6024493"/>
              <a:gd name="connsiteY407" fmla="*/ 1790514 h 5925790"/>
              <a:gd name="connsiteX408" fmla="*/ 3042648 w 6024493"/>
              <a:gd name="connsiteY408" fmla="*/ 1864099 h 5925790"/>
              <a:gd name="connsiteX409" fmla="*/ 3116231 w 6024493"/>
              <a:gd name="connsiteY409" fmla="*/ 1790514 h 5925790"/>
              <a:gd name="connsiteX410" fmla="*/ 3042648 w 6024493"/>
              <a:gd name="connsiteY410" fmla="*/ 1716930 h 5925790"/>
              <a:gd name="connsiteX411" fmla="*/ 67836 w 6024493"/>
              <a:gd name="connsiteY411" fmla="*/ 1702914 h 5925790"/>
              <a:gd name="connsiteX412" fmla="*/ 5895 w 6024493"/>
              <a:gd name="connsiteY412" fmla="*/ 1728572 h 5925790"/>
              <a:gd name="connsiteX413" fmla="*/ 0 w 6024493"/>
              <a:gd name="connsiteY413" fmla="*/ 1737315 h 5925790"/>
              <a:gd name="connsiteX414" fmla="*/ 0 w 6024493"/>
              <a:gd name="connsiteY414" fmla="*/ 1843716 h 5925790"/>
              <a:gd name="connsiteX415" fmla="*/ 5895 w 6024493"/>
              <a:gd name="connsiteY415" fmla="*/ 1852459 h 5925790"/>
              <a:gd name="connsiteX416" fmla="*/ 67836 w 6024493"/>
              <a:gd name="connsiteY416" fmla="*/ 1878116 h 5925790"/>
              <a:gd name="connsiteX417" fmla="*/ 155436 w 6024493"/>
              <a:gd name="connsiteY417" fmla="*/ 1790515 h 5925790"/>
              <a:gd name="connsiteX418" fmla="*/ 67836 w 6024493"/>
              <a:gd name="connsiteY418" fmla="*/ 1702914 h 5925790"/>
              <a:gd name="connsiteX419" fmla="*/ 2448731 w 6024493"/>
              <a:gd name="connsiteY419" fmla="*/ 1699410 h 5925790"/>
              <a:gd name="connsiteX420" fmla="*/ 2359381 w 6024493"/>
              <a:gd name="connsiteY420" fmla="*/ 1788762 h 5925790"/>
              <a:gd name="connsiteX421" fmla="*/ 2448731 w 6024493"/>
              <a:gd name="connsiteY421" fmla="*/ 1878114 h 5925790"/>
              <a:gd name="connsiteX422" fmla="*/ 2538081 w 6024493"/>
              <a:gd name="connsiteY422" fmla="*/ 1788762 h 5925790"/>
              <a:gd name="connsiteX423" fmla="*/ 2448731 w 6024493"/>
              <a:gd name="connsiteY423" fmla="*/ 1699410 h 5925790"/>
              <a:gd name="connsiteX424" fmla="*/ 663504 w 6024493"/>
              <a:gd name="connsiteY424" fmla="*/ 1692403 h 5925790"/>
              <a:gd name="connsiteX425" fmla="*/ 565394 w 6024493"/>
              <a:gd name="connsiteY425" fmla="*/ 1790515 h 5925790"/>
              <a:gd name="connsiteX426" fmla="*/ 663504 w 6024493"/>
              <a:gd name="connsiteY426" fmla="*/ 1888628 h 5925790"/>
              <a:gd name="connsiteX427" fmla="*/ 761614 w 6024493"/>
              <a:gd name="connsiteY427" fmla="*/ 1790515 h 5925790"/>
              <a:gd name="connsiteX428" fmla="*/ 663504 w 6024493"/>
              <a:gd name="connsiteY428" fmla="*/ 1692403 h 5925790"/>
              <a:gd name="connsiteX429" fmla="*/ 1257412 w 6024493"/>
              <a:gd name="connsiteY429" fmla="*/ 1688899 h 5925790"/>
              <a:gd name="connsiteX430" fmla="*/ 1154051 w 6024493"/>
              <a:gd name="connsiteY430" fmla="*/ 1790515 h 5925790"/>
              <a:gd name="connsiteX431" fmla="*/ 1257412 w 6024493"/>
              <a:gd name="connsiteY431" fmla="*/ 1892131 h 5925790"/>
              <a:gd name="connsiteX432" fmla="*/ 1360761 w 6024493"/>
              <a:gd name="connsiteY432" fmla="*/ 1790515 h 5925790"/>
              <a:gd name="connsiteX433" fmla="*/ 1257412 w 6024493"/>
              <a:gd name="connsiteY433" fmla="*/ 1688899 h 5925790"/>
              <a:gd name="connsiteX434" fmla="*/ 1853063 w 6024493"/>
              <a:gd name="connsiteY434" fmla="*/ 1688899 h 5925790"/>
              <a:gd name="connsiteX435" fmla="*/ 1753201 w 6024493"/>
              <a:gd name="connsiteY435" fmla="*/ 1788763 h 5925790"/>
              <a:gd name="connsiteX436" fmla="*/ 1853063 w 6024493"/>
              <a:gd name="connsiteY436" fmla="*/ 1888627 h 5925790"/>
              <a:gd name="connsiteX437" fmla="*/ 1952925 w 6024493"/>
              <a:gd name="connsiteY437" fmla="*/ 1788763 h 5925790"/>
              <a:gd name="connsiteX438" fmla="*/ 1853063 w 6024493"/>
              <a:gd name="connsiteY438" fmla="*/ 1688899 h 5925790"/>
              <a:gd name="connsiteX439" fmla="*/ 4233985 w 6024493"/>
              <a:gd name="connsiteY439" fmla="*/ 1187828 h 5925790"/>
              <a:gd name="connsiteX440" fmla="*/ 4226977 w 6024493"/>
              <a:gd name="connsiteY440" fmla="*/ 1194836 h 5925790"/>
              <a:gd name="connsiteX441" fmla="*/ 4233985 w 6024493"/>
              <a:gd name="connsiteY441" fmla="*/ 1201844 h 5925790"/>
              <a:gd name="connsiteX442" fmla="*/ 4240993 w 6024493"/>
              <a:gd name="connsiteY442" fmla="*/ 1194836 h 5925790"/>
              <a:gd name="connsiteX443" fmla="*/ 4233985 w 6024493"/>
              <a:gd name="connsiteY443" fmla="*/ 1187828 h 5925790"/>
              <a:gd name="connsiteX444" fmla="*/ 3638317 w 6024493"/>
              <a:gd name="connsiteY444" fmla="*/ 1166804 h 5925790"/>
              <a:gd name="connsiteX445" fmla="*/ 3610285 w 6024493"/>
              <a:gd name="connsiteY445" fmla="*/ 1193084 h 5925790"/>
              <a:gd name="connsiteX446" fmla="*/ 3638317 w 6024493"/>
              <a:gd name="connsiteY446" fmla="*/ 1219365 h 5925790"/>
              <a:gd name="connsiteX447" fmla="*/ 3666349 w 6024493"/>
              <a:gd name="connsiteY447" fmla="*/ 1193084 h 5925790"/>
              <a:gd name="connsiteX448" fmla="*/ 3638317 w 6024493"/>
              <a:gd name="connsiteY448" fmla="*/ 1166804 h 5925790"/>
              <a:gd name="connsiteX449" fmla="*/ 3042648 w 6024493"/>
              <a:gd name="connsiteY449" fmla="*/ 1149283 h 5925790"/>
              <a:gd name="connsiteX450" fmla="*/ 3000601 w 6024493"/>
              <a:gd name="connsiteY450" fmla="*/ 1193084 h 5925790"/>
              <a:gd name="connsiteX451" fmla="*/ 3042648 w 6024493"/>
              <a:gd name="connsiteY451" fmla="*/ 1236883 h 5925790"/>
              <a:gd name="connsiteX452" fmla="*/ 3084695 w 6024493"/>
              <a:gd name="connsiteY452" fmla="*/ 1193084 h 5925790"/>
              <a:gd name="connsiteX453" fmla="*/ 3042648 w 6024493"/>
              <a:gd name="connsiteY453" fmla="*/ 1149283 h 5925790"/>
              <a:gd name="connsiteX454" fmla="*/ 67837 w 6024493"/>
              <a:gd name="connsiteY454" fmla="*/ 1138773 h 5925790"/>
              <a:gd name="connsiteX455" fmla="*/ 11774 w 6024493"/>
              <a:gd name="connsiteY455" fmla="*/ 1194837 h 5925790"/>
              <a:gd name="connsiteX456" fmla="*/ 67837 w 6024493"/>
              <a:gd name="connsiteY456" fmla="*/ 1250901 h 5925790"/>
              <a:gd name="connsiteX457" fmla="*/ 123901 w 6024493"/>
              <a:gd name="connsiteY457" fmla="*/ 1194837 h 5925790"/>
              <a:gd name="connsiteX458" fmla="*/ 67837 w 6024493"/>
              <a:gd name="connsiteY458" fmla="*/ 1138773 h 5925790"/>
              <a:gd name="connsiteX459" fmla="*/ 2446980 w 6024493"/>
              <a:gd name="connsiteY459" fmla="*/ 1138773 h 5925790"/>
              <a:gd name="connsiteX460" fmla="*/ 2390917 w 6024493"/>
              <a:gd name="connsiteY460" fmla="*/ 1194837 h 5925790"/>
              <a:gd name="connsiteX461" fmla="*/ 2446980 w 6024493"/>
              <a:gd name="connsiteY461" fmla="*/ 1250901 h 5925790"/>
              <a:gd name="connsiteX462" fmla="*/ 2503043 w 6024493"/>
              <a:gd name="connsiteY462" fmla="*/ 1194837 h 5925790"/>
              <a:gd name="connsiteX463" fmla="*/ 2446980 w 6024493"/>
              <a:gd name="connsiteY463" fmla="*/ 1138773 h 5925790"/>
              <a:gd name="connsiteX464" fmla="*/ 661753 w 6024493"/>
              <a:gd name="connsiteY464" fmla="*/ 1128261 h 5925790"/>
              <a:gd name="connsiteX465" fmla="*/ 596930 w 6024493"/>
              <a:gd name="connsiteY465" fmla="*/ 1193085 h 5925790"/>
              <a:gd name="connsiteX466" fmla="*/ 661753 w 6024493"/>
              <a:gd name="connsiteY466" fmla="*/ 1257909 h 5925790"/>
              <a:gd name="connsiteX467" fmla="*/ 726576 w 6024493"/>
              <a:gd name="connsiteY467" fmla="*/ 1193085 h 5925790"/>
              <a:gd name="connsiteX468" fmla="*/ 661753 w 6024493"/>
              <a:gd name="connsiteY468" fmla="*/ 1128261 h 5925790"/>
              <a:gd name="connsiteX469" fmla="*/ 1257413 w 6024493"/>
              <a:gd name="connsiteY469" fmla="*/ 1128261 h 5925790"/>
              <a:gd name="connsiteX470" fmla="*/ 1189091 w 6024493"/>
              <a:gd name="connsiteY470" fmla="*/ 1194837 h 5925790"/>
              <a:gd name="connsiteX471" fmla="*/ 1257413 w 6024493"/>
              <a:gd name="connsiteY471" fmla="*/ 1261413 h 5925790"/>
              <a:gd name="connsiteX472" fmla="*/ 1325722 w 6024493"/>
              <a:gd name="connsiteY472" fmla="*/ 1194837 h 5925790"/>
              <a:gd name="connsiteX473" fmla="*/ 1257413 w 6024493"/>
              <a:gd name="connsiteY473" fmla="*/ 1128261 h 5925790"/>
              <a:gd name="connsiteX474" fmla="*/ 1853064 w 6024493"/>
              <a:gd name="connsiteY474" fmla="*/ 1128261 h 5925790"/>
              <a:gd name="connsiteX475" fmla="*/ 1788241 w 6024493"/>
              <a:gd name="connsiteY475" fmla="*/ 1193085 h 5925790"/>
              <a:gd name="connsiteX476" fmla="*/ 1853064 w 6024493"/>
              <a:gd name="connsiteY476" fmla="*/ 1257908 h 5925790"/>
              <a:gd name="connsiteX477" fmla="*/ 1917887 w 6024493"/>
              <a:gd name="connsiteY477" fmla="*/ 1193085 h 5925790"/>
              <a:gd name="connsiteX478" fmla="*/ 1853064 w 6024493"/>
              <a:gd name="connsiteY478" fmla="*/ 1128261 h 5925790"/>
              <a:gd name="connsiteX479" fmla="*/ 3638316 w 6024493"/>
              <a:gd name="connsiteY479" fmla="*/ 595665 h 5925790"/>
              <a:gd name="connsiteX480" fmla="*/ 3634812 w 6024493"/>
              <a:gd name="connsiteY480" fmla="*/ 599169 h 5925790"/>
              <a:gd name="connsiteX481" fmla="*/ 3638316 w 6024493"/>
              <a:gd name="connsiteY481" fmla="*/ 602673 h 5925790"/>
              <a:gd name="connsiteX482" fmla="*/ 3641820 w 6024493"/>
              <a:gd name="connsiteY482" fmla="*/ 599169 h 5925790"/>
              <a:gd name="connsiteX483" fmla="*/ 3638316 w 6024493"/>
              <a:gd name="connsiteY483" fmla="*/ 595665 h 5925790"/>
              <a:gd name="connsiteX484" fmla="*/ 3042648 w 6024493"/>
              <a:gd name="connsiteY484" fmla="*/ 588658 h 5925790"/>
              <a:gd name="connsiteX485" fmla="*/ 3032136 w 6024493"/>
              <a:gd name="connsiteY485" fmla="*/ 599169 h 5925790"/>
              <a:gd name="connsiteX486" fmla="*/ 3042648 w 6024493"/>
              <a:gd name="connsiteY486" fmla="*/ 609681 h 5925790"/>
              <a:gd name="connsiteX487" fmla="*/ 3053160 w 6024493"/>
              <a:gd name="connsiteY487" fmla="*/ 599169 h 5925790"/>
              <a:gd name="connsiteX488" fmla="*/ 3042648 w 6024493"/>
              <a:gd name="connsiteY488" fmla="*/ 588658 h 5925790"/>
              <a:gd name="connsiteX489" fmla="*/ 66086 w 6024493"/>
              <a:gd name="connsiteY489" fmla="*/ 578147 h 5925790"/>
              <a:gd name="connsiteX490" fmla="*/ 43310 w 6024493"/>
              <a:gd name="connsiteY490" fmla="*/ 599171 h 5925790"/>
              <a:gd name="connsiteX491" fmla="*/ 66086 w 6024493"/>
              <a:gd name="connsiteY491" fmla="*/ 620195 h 5925790"/>
              <a:gd name="connsiteX492" fmla="*/ 88862 w 6024493"/>
              <a:gd name="connsiteY492" fmla="*/ 599171 h 5925790"/>
              <a:gd name="connsiteX493" fmla="*/ 66086 w 6024493"/>
              <a:gd name="connsiteY493" fmla="*/ 578147 h 5925790"/>
              <a:gd name="connsiteX494" fmla="*/ 2446980 w 6024493"/>
              <a:gd name="connsiteY494" fmla="*/ 574643 h 5925790"/>
              <a:gd name="connsiteX495" fmla="*/ 2422452 w 6024493"/>
              <a:gd name="connsiteY495" fmla="*/ 599171 h 5925790"/>
              <a:gd name="connsiteX496" fmla="*/ 2446980 w 6024493"/>
              <a:gd name="connsiteY496" fmla="*/ 623699 h 5925790"/>
              <a:gd name="connsiteX497" fmla="*/ 2471508 w 6024493"/>
              <a:gd name="connsiteY497" fmla="*/ 599171 h 5925790"/>
              <a:gd name="connsiteX498" fmla="*/ 2446980 w 6024493"/>
              <a:gd name="connsiteY498" fmla="*/ 574643 h 5925790"/>
              <a:gd name="connsiteX499" fmla="*/ 661754 w 6024493"/>
              <a:gd name="connsiteY499" fmla="*/ 567635 h 5925790"/>
              <a:gd name="connsiteX500" fmla="*/ 631970 w 6024493"/>
              <a:gd name="connsiteY500" fmla="*/ 597419 h 5925790"/>
              <a:gd name="connsiteX501" fmla="*/ 661754 w 6024493"/>
              <a:gd name="connsiteY501" fmla="*/ 627203 h 5925790"/>
              <a:gd name="connsiteX502" fmla="*/ 691538 w 6024493"/>
              <a:gd name="connsiteY502" fmla="*/ 597419 h 5925790"/>
              <a:gd name="connsiteX503" fmla="*/ 661754 w 6024493"/>
              <a:gd name="connsiteY503" fmla="*/ 567635 h 5925790"/>
              <a:gd name="connsiteX504" fmla="*/ 1853064 w 6024493"/>
              <a:gd name="connsiteY504" fmla="*/ 567635 h 5925790"/>
              <a:gd name="connsiteX505" fmla="*/ 1823280 w 6024493"/>
              <a:gd name="connsiteY505" fmla="*/ 597419 h 5925790"/>
              <a:gd name="connsiteX506" fmla="*/ 1853064 w 6024493"/>
              <a:gd name="connsiteY506" fmla="*/ 627203 h 5925790"/>
              <a:gd name="connsiteX507" fmla="*/ 1882848 w 6024493"/>
              <a:gd name="connsiteY507" fmla="*/ 597419 h 5925790"/>
              <a:gd name="connsiteX508" fmla="*/ 1853064 w 6024493"/>
              <a:gd name="connsiteY508" fmla="*/ 567635 h 5925790"/>
              <a:gd name="connsiteX509" fmla="*/ 1257413 w 6024493"/>
              <a:gd name="connsiteY509" fmla="*/ 564131 h 5925790"/>
              <a:gd name="connsiteX510" fmla="*/ 1224131 w 6024493"/>
              <a:gd name="connsiteY510" fmla="*/ 597419 h 5925790"/>
              <a:gd name="connsiteX511" fmla="*/ 1257413 w 6024493"/>
              <a:gd name="connsiteY511" fmla="*/ 630707 h 5925790"/>
              <a:gd name="connsiteX512" fmla="*/ 1290684 w 6024493"/>
              <a:gd name="connsiteY512" fmla="*/ 597419 h 5925790"/>
              <a:gd name="connsiteX513" fmla="*/ 1257413 w 6024493"/>
              <a:gd name="connsiteY513" fmla="*/ 564131 h 5925790"/>
              <a:gd name="connsiteX514" fmla="*/ 661754 w 6024493"/>
              <a:gd name="connsiteY514" fmla="*/ 1 h 5925790"/>
              <a:gd name="connsiteX515" fmla="*/ 660002 w 6024493"/>
              <a:gd name="connsiteY515" fmla="*/ 1753 h 5925790"/>
              <a:gd name="connsiteX516" fmla="*/ 661754 w 6024493"/>
              <a:gd name="connsiteY516" fmla="*/ 3505 h 5925790"/>
              <a:gd name="connsiteX517" fmla="*/ 663506 w 6024493"/>
              <a:gd name="connsiteY517" fmla="*/ 1753 h 5925790"/>
              <a:gd name="connsiteX518" fmla="*/ 661754 w 6024493"/>
              <a:gd name="connsiteY518" fmla="*/ 1 h 5925790"/>
              <a:gd name="connsiteX519" fmla="*/ 1257413 w 6024493"/>
              <a:gd name="connsiteY519" fmla="*/ 1 h 5925790"/>
              <a:gd name="connsiteX520" fmla="*/ 1255663 w 6024493"/>
              <a:gd name="connsiteY520" fmla="*/ 3505 h 5925790"/>
              <a:gd name="connsiteX521" fmla="*/ 1257413 w 6024493"/>
              <a:gd name="connsiteY521" fmla="*/ 7009 h 5925790"/>
              <a:gd name="connsiteX522" fmla="*/ 1259147 w 6024493"/>
              <a:gd name="connsiteY522" fmla="*/ 3505 h 5925790"/>
              <a:gd name="connsiteX523" fmla="*/ 1257413 w 6024493"/>
              <a:gd name="connsiteY523" fmla="*/ 1 h 5925790"/>
              <a:gd name="connsiteX524" fmla="*/ 1853063 w 6024493"/>
              <a:gd name="connsiteY524" fmla="*/ 0 h 5925790"/>
              <a:gd name="connsiteX525" fmla="*/ 1851311 w 6024493"/>
              <a:gd name="connsiteY525" fmla="*/ 1752 h 5925790"/>
              <a:gd name="connsiteX526" fmla="*/ 1853063 w 6024493"/>
              <a:gd name="connsiteY526" fmla="*/ 3504 h 5925790"/>
              <a:gd name="connsiteX527" fmla="*/ 1854815 w 6024493"/>
              <a:gd name="connsiteY527" fmla="*/ 1752 h 5925790"/>
              <a:gd name="connsiteX528" fmla="*/ 1853063 w 6024493"/>
              <a:gd name="connsiteY528" fmla="*/ 0 h 5925790"/>
            </a:gdLst>
            <a:ahLst/>
            <a:cxnLst/>
            <a:rect l="l" t="t" r="r" b="b"/>
            <a:pathLst>
              <a:path w="6024493" h="5925790">
                <a:moveTo>
                  <a:pt x="4827901" y="5900590"/>
                </a:moveTo>
                <a:cubicBezTo>
                  <a:pt x="4811936" y="5900590"/>
                  <a:pt x="4797482" y="5907061"/>
                  <a:pt x="4787020" y="5917524"/>
                </a:cubicBezTo>
                <a:lnTo>
                  <a:pt x="4783596" y="5925790"/>
                </a:lnTo>
                <a:lnTo>
                  <a:pt x="4872206" y="5925790"/>
                </a:lnTo>
                <a:lnTo>
                  <a:pt x="4868782" y="5917524"/>
                </a:lnTo>
                <a:cubicBezTo>
                  <a:pt x="4858320" y="5907061"/>
                  <a:pt x="4843866" y="5900590"/>
                  <a:pt x="4827901" y="5900590"/>
                </a:cubicBezTo>
                <a:close/>
                <a:moveTo>
                  <a:pt x="4233985" y="5869054"/>
                </a:moveTo>
                <a:cubicBezTo>
                  <a:pt x="4196249" y="5869054"/>
                  <a:pt x="4163872" y="5891997"/>
                  <a:pt x="4150042" y="5924695"/>
                </a:cubicBezTo>
                <a:lnTo>
                  <a:pt x="4149821" y="5925790"/>
                </a:lnTo>
                <a:lnTo>
                  <a:pt x="4318148" y="5925790"/>
                </a:lnTo>
                <a:lnTo>
                  <a:pt x="4317927" y="5924695"/>
                </a:lnTo>
                <a:cubicBezTo>
                  <a:pt x="4304097" y="5891997"/>
                  <a:pt x="4271720" y="5869054"/>
                  <a:pt x="4233985" y="5869054"/>
                </a:cubicBezTo>
                <a:close/>
                <a:moveTo>
                  <a:pt x="3638316" y="5837519"/>
                </a:moveTo>
                <a:cubicBezTo>
                  <a:pt x="3587518" y="5837519"/>
                  <a:pt x="3543933" y="5868404"/>
                  <a:pt x="3525315" y="5912421"/>
                </a:cubicBezTo>
                <a:lnTo>
                  <a:pt x="3522616" y="5925790"/>
                </a:lnTo>
                <a:lnTo>
                  <a:pt x="3754016" y="5925790"/>
                </a:lnTo>
                <a:lnTo>
                  <a:pt x="3751317" y="5912421"/>
                </a:lnTo>
                <a:cubicBezTo>
                  <a:pt x="3732699" y="5868404"/>
                  <a:pt x="3689114" y="5837519"/>
                  <a:pt x="3638316" y="5837519"/>
                </a:cubicBezTo>
                <a:close/>
                <a:moveTo>
                  <a:pt x="3042648" y="5805983"/>
                </a:moveTo>
                <a:cubicBezTo>
                  <a:pt x="2978788" y="5805983"/>
                  <a:pt x="2923996" y="5844369"/>
                  <a:pt x="2900591" y="5899075"/>
                </a:cubicBezTo>
                <a:lnTo>
                  <a:pt x="2895135" y="5925790"/>
                </a:lnTo>
                <a:lnTo>
                  <a:pt x="3190161" y="5925790"/>
                </a:lnTo>
                <a:lnTo>
                  <a:pt x="3184705" y="5899075"/>
                </a:lnTo>
                <a:cubicBezTo>
                  <a:pt x="3161300" y="5844369"/>
                  <a:pt x="3106508" y="5805983"/>
                  <a:pt x="3042648" y="5805983"/>
                </a:cubicBezTo>
                <a:close/>
                <a:moveTo>
                  <a:pt x="66070" y="5781456"/>
                </a:moveTo>
                <a:cubicBezTo>
                  <a:pt x="53855" y="5781456"/>
                  <a:pt x="41928" y="5782706"/>
                  <a:pt x="30409" y="5785087"/>
                </a:cubicBezTo>
                <a:lnTo>
                  <a:pt x="0" y="5794620"/>
                </a:lnTo>
                <a:lnTo>
                  <a:pt x="0" y="5925790"/>
                </a:lnTo>
                <a:lnTo>
                  <a:pt x="236149" y="5925790"/>
                </a:lnTo>
                <a:lnTo>
                  <a:pt x="229113" y="5890599"/>
                </a:lnTo>
                <a:cubicBezTo>
                  <a:pt x="202251" y="5826460"/>
                  <a:pt x="139364" y="5781456"/>
                  <a:pt x="66070" y="5781456"/>
                </a:cubicBezTo>
                <a:close/>
                <a:moveTo>
                  <a:pt x="2448732" y="5777952"/>
                </a:moveTo>
                <a:cubicBezTo>
                  <a:pt x="2373986" y="5777952"/>
                  <a:pt x="2309854" y="5823398"/>
                  <a:pt x="2282460" y="5888165"/>
                </a:cubicBezTo>
                <a:lnTo>
                  <a:pt x="2274864" y="5925790"/>
                </a:lnTo>
                <a:lnTo>
                  <a:pt x="2622600" y="5925790"/>
                </a:lnTo>
                <a:lnTo>
                  <a:pt x="2615004" y="5888165"/>
                </a:lnTo>
                <a:cubicBezTo>
                  <a:pt x="2587610" y="5823398"/>
                  <a:pt x="2523478" y="5777952"/>
                  <a:pt x="2448732" y="5777952"/>
                </a:cubicBezTo>
                <a:close/>
                <a:moveTo>
                  <a:pt x="663490" y="5760432"/>
                </a:moveTo>
                <a:cubicBezTo>
                  <a:pt x="580761" y="5760432"/>
                  <a:pt x="509781" y="5810730"/>
                  <a:pt x="479461" y="5882414"/>
                </a:cubicBezTo>
                <a:lnTo>
                  <a:pt x="470704" y="5925790"/>
                </a:lnTo>
                <a:lnTo>
                  <a:pt x="856276" y="5925790"/>
                </a:lnTo>
                <a:lnTo>
                  <a:pt x="847519" y="5882414"/>
                </a:lnTo>
                <a:cubicBezTo>
                  <a:pt x="817199" y="5810730"/>
                  <a:pt x="746219" y="5760432"/>
                  <a:pt x="663490" y="5760432"/>
                </a:cubicBezTo>
                <a:close/>
                <a:moveTo>
                  <a:pt x="1851311" y="5760432"/>
                </a:moveTo>
                <a:cubicBezTo>
                  <a:pt x="1768582" y="5760432"/>
                  <a:pt x="1697602" y="5810730"/>
                  <a:pt x="1667282" y="5882414"/>
                </a:cubicBezTo>
                <a:lnTo>
                  <a:pt x="1658525" y="5925790"/>
                </a:lnTo>
                <a:lnTo>
                  <a:pt x="2044097" y="5925790"/>
                </a:lnTo>
                <a:lnTo>
                  <a:pt x="2035340" y="5882414"/>
                </a:lnTo>
                <a:cubicBezTo>
                  <a:pt x="2005020" y="5810730"/>
                  <a:pt x="1934040" y="5760432"/>
                  <a:pt x="1851311" y="5760432"/>
                </a:cubicBezTo>
                <a:close/>
                <a:moveTo>
                  <a:pt x="1257406" y="5749920"/>
                </a:moveTo>
                <a:cubicBezTo>
                  <a:pt x="1171049" y="5749920"/>
                  <a:pt x="1096955" y="5802425"/>
                  <a:pt x="1065306" y="5877253"/>
                </a:cubicBezTo>
                <a:lnTo>
                  <a:pt x="1055506" y="5925790"/>
                </a:lnTo>
                <a:lnTo>
                  <a:pt x="1459295" y="5925790"/>
                </a:lnTo>
                <a:lnTo>
                  <a:pt x="1449496" y="5877253"/>
                </a:lnTo>
                <a:cubicBezTo>
                  <a:pt x="1417847" y="5802425"/>
                  <a:pt x="1343755" y="5749920"/>
                  <a:pt x="1257406" y="5749920"/>
                </a:cubicBezTo>
                <a:close/>
                <a:moveTo>
                  <a:pt x="6020989" y="5360984"/>
                </a:moveTo>
                <a:cubicBezTo>
                  <a:pt x="6019054" y="5360984"/>
                  <a:pt x="6017485" y="5362553"/>
                  <a:pt x="6017485" y="5364488"/>
                </a:cubicBezTo>
                <a:cubicBezTo>
                  <a:pt x="6017485" y="5366423"/>
                  <a:pt x="6019054" y="5367992"/>
                  <a:pt x="6020989" y="5367992"/>
                </a:cubicBezTo>
                <a:cubicBezTo>
                  <a:pt x="6022924" y="5367992"/>
                  <a:pt x="6024493" y="5366423"/>
                  <a:pt x="6024493" y="5364488"/>
                </a:cubicBezTo>
                <a:cubicBezTo>
                  <a:pt x="6024493" y="5362553"/>
                  <a:pt x="6022924" y="5360984"/>
                  <a:pt x="6020989" y="5360984"/>
                </a:cubicBezTo>
                <a:close/>
                <a:moveTo>
                  <a:pt x="5425321" y="5332953"/>
                </a:moveTo>
                <a:cubicBezTo>
                  <a:pt x="5407904" y="5332953"/>
                  <a:pt x="5393785" y="5347072"/>
                  <a:pt x="5393785" y="5364489"/>
                </a:cubicBezTo>
                <a:cubicBezTo>
                  <a:pt x="5393785" y="5381906"/>
                  <a:pt x="5407904" y="5396025"/>
                  <a:pt x="5425321" y="5396025"/>
                </a:cubicBezTo>
                <a:cubicBezTo>
                  <a:pt x="5442738" y="5396025"/>
                  <a:pt x="5456857" y="5381906"/>
                  <a:pt x="5456857" y="5364489"/>
                </a:cubicBezTo>
                <a:cubicBezTo>
                  <a:pt x="5456857" y="5347072"/>
                  <a:pt x="5442738" y="5332953"/>
                  <a:pt x="5425321" y="5332953"/>
                </a:cubicBezTo>
                <a:close/>
                <a:moveTo>
                  <a:pt x="4827901" y="5297913"/>
                </a:moveTo>
                <a:cubicBezTo>
                  <a:pt x="4792100" y="5297913"/>
                  <a:pt x="4763078" y="5327720"/>
                  <a:pt x="4763078" y="5364488"/>
                </a:cubicBezTo>
                <a:cubicBezTo>
                  <a:pt x="4763078" y="5401256"/>
                  <a:pt x="4792100" y="5431063"/>
                  <a:pt x="4827901" y="5431063"/>
                </a:cubicBezTo>
                <a:cubicBezTo>
                  <a:pt x="4863702" y="5431063"/>
                  <a:pt x="4892724" y="5401256"/>
                  <a:pt x="4892724" y="5364488"/>
                </a:cubicBezTo>
                <a:cubicBezTo>
                  <a:pt x="4892724" y="5327720"/>
                  <a:pt x="4863702" y="5297913"/>
                  <a:pt x="4827901" y="5297913"/>
                </a:cubicBezTo>
                <a:close/>
                <a:moveTo>
                  <a:pt x="4233985" y="5262874"/>
                </a:moveTo>
                <a:cubicBezTo>
                  <a:pt x="4177864" y="5262874"/>
                  <a:pt x="4132370" y="5308368"/>
                  <a:pt x="4132370" y="5364488"/>
                </a:cubicBezTo>
                <a:cubicBezTo>
                  <a:pt x="4132370" y="5420608"/>
                  <a:pt x="4177864" y="5466102"/>
                  <a:pt x="4233985" y="5466102"/>
                </a:cubicBezTo>
                <a:cubicBezTo>
                  <a:pt x="4290104" y="5466102"/>
                  <a:pt x="4335599" y="5420608"/>
                  <a:pt x="4335599" y="5364488"/>
                </a:cubicBezTo>
                <a:cubicBezTo>
                  <a:pt x="4335599" y="5308368"/>
                  <a:pt x="4290104" y="5262874"/>
                  <a:pt x="4233985" y="5262874"/>
                </a:cubicBezTo>
                <a:close/>
                <a:moveTo>
                  <a:pt x="3638317" y="5231339"/>
                </a:moveTo>
                <a:cubicBezTo>
                  <a:pt x="3564780" y="5231339"/>
                  <a:pt x="3505167" y="5290952"/>
                  <a:pt x="3505167" y="5364489"/>
                </a:cubicBezTo>
                <a:cubicBezTo>
                  <a:pt x="3505167" y="5438026"/>
                  <a:pt x="3564780" y="5497639"/>
                  <a:pt x="3638317" y="5497639"/>
                </a:cubicBezTo>
                <a:cubicBezTo>
                  <a:pt x="3711854" y="5497639"/>
                  <a:pt x="3771467" y="5438026"/>
                  <a:pt x="3771467" y="5364489"/>
                </a:cubicBezTo>
                <a:cubicBezTo>
                  <a:pt x="3771467" y="5290952"/>
                  <a:pt x="3711854" y="5231339"/>
                  <a:pt x="3638317" y="5231339"/>
                </a:cubicBezTo>
                <a:close/>
                <a:moveTo>
                  <a:pt x="3042648" y="5196299"/>
                </a:moveTo>
                <a:cubicBezTo>
                  <a:pt x="2949760" y="5196299"/>
                  <a:pt x="2874459" y="5271600"/>
                  <a:pt x="2874459" y="5364488"/>
                </a:cubicBezTo>
                <a:cubicBezTo>
                  <a:pt x="2874459" y="5457376"/>
                  <a:pt x="2949760" y="5532677"/>
                  <a:pt x="3042648" y="5532677"/>
                </a:cubicBezTo>
                <a:cubicBezTo>
                  <a:pt x="3135536" y="5532677"/>
                  <a:pt x="3210837" y="5457376"/>
                  <a:pt x="3210837" y="5364488"/>
                </a:cubicBezTo>
                <a:cubicBezTo>
                  <a:pt x="3210837" y="5271600"/>
                  <a:pt x="3135536" y="5196299"/>
                  <a:pt x="3042648" y="5196299"/>
                </a:cubicBezTo>
                <a:close/>
                <a:moveTo>
                  <a:pt x="66071" y="5164764"/>
                </a:moveTo>
                <a:cubicBezTo>
                  <a:pt x="52404" y="5164764"/>
                  <a:pt x="39061" y="5166149"/>
                  <a:pt x="26173" y="5168786"/>
                </a:cubicBezTo>
                <a:lnTo>
                  <a:pt x="0" y="5176911"/>
                </a:lnTo>
                <a:lnTo>
                  <a:pt x="0" y="5548562"/>
                </a:lnTo>
                <a:lnTo>
                  <a:pt x="26173" y="5556686"/>
                </a:lnTo>
                <a:cubicBezTo>
                  <a:pt x="39061" y="5559323"/>
                  <a:pt x="52404" y="5560708"/>
                  <a:pt x="66071" y="5560708"/>
                </a:cubicBezTo>
                <a:cubicBezTo>
                  <a:pt x="175408" y="5560708"/>
                  <a:pt x="264043" y="5472073"/>
                  <a:pt x="264043" y="5362736"/>
                </a:cubicBezTo>
                <a:cubicBezTo>
                  <a:pt x="264043" y="5253399"/>
                  <a:pt x="175408" y="5164764"/>
                  <a:pt x="66071" y="5164764"/>
                </a:cubicBezTo>
                <a:close/>
                <a:moveTo>
                  <a:pt x="2446980" y="5164764"/>
                </a:moveTo>
                <a:cubicBezTo>
                  <a:pt x="2336675" y="5164764"/>
                  <a:pt x="2247256" y="5254183"/>
                  <a:pt x="2247256" y="5364488"/>
                </a:cubicBezTo>
                <a:cubicBezTo>
                  <a:pt x="2247256" y="5474793"/>
                  <a:pt x="2336675" y="5564212"/>
                  <a:pt x="2446980" y="5564212"/>
                </a:cubicBezTo>
                <a:cubicBezTo>
                  <a:pt x="2557285" y="5564212"/>
                  <a:pt x="2646704" y="5474793"/>
                  <a:pt x="2646704" y="5364488"/>
                </a:cubicBezTo>
                <a:cubicBezTo>
                  <a:pt x="2646704" y="5254183"/>
                  <a:pt x="2557285" y="5164764"/>
                  <a:pt x="2446980" y="5164764"/>
                </a:cubicBezTo>
                <a:close/>
                <a:moveTo>
                  <a:pt x="661740" y="5136733"/>
                </a:moveTo>
                <a:cubicBezTo>
                  <a:pt x="536921" y="5136733"/>
                  <a:pt x="435736" y="5237918"/>
                  <a:pt x="435736" y="5362737"/>
                </a:cubicBezTo>
                <a:cubicBezTo>
                  <a:pt x="435736" y="5487556"/>
                  <a:pt x="536921" y="5588741"/>
                  <a:pt x="661740" y="5588741"/>
                </a:cubicBezTo>
                <a:cubicBezTo>
                  <a:pt x="786559" y="5588741"/>
                  <a:pt x="887744" y="5487556"/>
                  <a:pt x="887744" y="5362737"/>
                </a:cubicBezTo>
                <a:cubicBezTo>
                  <a:pt x="887744" y="5237918"/>
                  <a:pt x="786559" y="5136733"/>
                  <a:pt x="661740" y="5136733"/>
                </a:cubicBezTo>
                <a:close/>
                <a:moveTo>
                  <a:pt x="1851312" y="5136733"/>
                </a:moveTo>
                <a:cubicBezTo>
                  <a:pt x="1725526" y="5136733"/>
                  <a:pt x="1623556" y="5238703"/>
                  <a:pt x="1623556" y="5364489"/>
                </a:cubicBezTo>
                <a:cubicBezTo>
                  <a:pt x="1623556" y="5490275"/>
                  <a:pt x="1725526" y="5592245"/>
                  <a:pt x="1851312" y="5592245"/>
                </a:cubicBezTo>
                <a:cubicBezTo>
                  <a:pt x="1977098" y="5592245"/>
                  <a:pt x="2079068" y="5490275"/>
                  <a:pt x="2079068" y="5364489"/>
                </a:cubicBezTo>
                <a:cubicBezTo>
                  <a:pt x="2079068" y="5238703"/>
                  <a:pt x="1977098" y="5136733"/>
                  <a:pt x="1851312" y="5136733"/>
                </a:cubicBezTo>
                <a:close/>
                <a:moveTo>
                  <a:pt x="1257408" y="5122717"/>
                </a:moveTo>
                <a:cubicBezTo>
                  <a:pt x="1122914" y="5122717"/>
                  <a:pt x="1013885" y="5230962"/>
                  <a:pt x="1013885" y="5364488"/>
                </a:cubicBezTo>
                <a:cubicBezTo>
                  <a:pt x="1013885" y="5498014"/>
                  <a:pt x="1122914" y="5606259"/>
                  <a:pt x="1257408" y="5606259"/>
                </a:cubicBezTo>
                <a:cubicBezTo>
                  <a:pt x="1391889" y="5606259"/>
                  <a:pt x="1500918" y="5498014"/>
                  <a:pt x="1500918" y="5364488"/>
                </a:cubicBezTo>
                <a:cubicBezTo>
                  <a:pt x="1500918" y="5230962"/>
                  <a:pt x="1391889" y="5122717"/>
                  <a:pt x="1257408" y="5122717"/>
                </a:cubicBezTo>
                <a:close/>
                <a:moveTo>
                  <a:pt x="6019237" y="4761812"/>
                </a:moveTo>
                <a:cubicBezTo>
                  <a:pt x="6016334" y="4761812"/>
                  <a:pt x="6013981" y="4764165"/>
                  <a:pt x="6013981" y="4767068"/>
                </a:cubicBezTo>
                <a:cubicBezTo>
                  <a:pt x="6013981" y="4769971"/>
                  <a:pt x="6016334" y="4772324"/>
                  <a:pt x="6019237" y="4772324"/>
                </a:cubicBezTo>
                <a:cubicBezTo>
                  <a:pt x="6022140" y="4772324"/>
                  <a:pt x="6024493" y="4769971"/>
                  <a:pt x="6024493" y="4767068"/>
                </a:cubicBezTo>
                <a:cubicBezTo>
                  <a:pt x="6024493" y="4764165"/>
                  <a:pt x="6022140" y="4761812"/>
                  <a:pt x="6019237" y="4761812"/>
                </a:cubicBezTo>
                <a:close/>
                <a:moveTo>
                  <a:pt x="5423570" y="4733781"/>
                </a:moveTo>
                <a:cubicBezTo>
                  <a:pt x="5405186" y="4733781"/>
                  <a:pt x="5390282" y="4749469"/>
                  <a:pt x="5390282" y="4768821"/>
                </a:cubicBezTo>
                <a:cubicBezTo>
                  <a:pt x="5390282" y="4788173"/>
                  <a:pt x="5405186" y="4803861"/>
                  <a:pt x="5423570" y="4803861"/>
                </a:cubicBezTo>
                <a:cubicBezTo>
                  <a:pt x="5441954" y="4803861"/>
                  <a:pt x="5456858" y="4788173"/>
                  <a:pt x="5456858" y="4768821"/>
                </a:cubicBezTo>
                <a:cubicBezTo>
                  <a:pt x="5456858" y="4749469"/>
                  <a:pt x="5441954" y="4733781"/>
                  <a:pt x="5423570" y="4733781"/>
                </a:cubicBezTo>
                <a:close/>
                <a:moveTo>
                  <a:pt x="4829653" y="4698741"/>
                </a:moveTo>
                <a:cubicBezTo>
                  <a:pt x="4790949" y="4698741"/>
                  <a:pt x="4759574" y="4730116"/>
                  <a:pt x="4759574" y="4768820"/>
                </a:cubicBezTo>
                <a:cubicBezTo>
                  <a:pt x="4759574" y="4807524"/>
                  <a:pt x="4790949" y="4838899"/>
                  <a:pt x="4829653" y="4838899"/>
                </a:cubicBezTo>
                <a:cubicBezTo>
                  <a:pt x="4868357" y="4838899"/>
                  <a:pt x="4899732" y="4807524"/>
                  <a:pt x="4899732" y="4768820"/>
                </a:cubicBezTo>
                <a:cubicBezTo>
                  <a:pt x="4899732" y="4730116"/>
                  <a:pt x="4868357" y="4698741"/>
                  <a:pt x="4829653" y="4698741"/>
                </a:cubicBezTo>
                <a:close/>
                <a:moveTo>
                  <a:pt x="4233985" y="4663702"/>
                </a:moveTo>
                <a:cubicBezTo>
                  <a:pt x="4175929" y="4663702"/>
                  <a:pt x="4128866" y="4710765"/>
                  <a:pt x="4128866" y="4768820"/>
                </a:cubicBezTo>
                <a:cubicBezTo>
                  <a:pt x="4128866" y="4826875"/>
                  <a:pt x="4175929" y="4873938"/>
                  <a:pt x="4233985" y="4873938"/>
                </a:cubicBezTo>
                <a:cubicBezTo>
                  <a:pt x="4292039" y="4873938"/>
                  <a:pt x="4339102" y="4826875"/>
                  <a:pt x="4339102" y="4768820"/>
                </a:cubicBezTo>
                <a:cubicBezTo>
                  <a:pt x="4339102" y="4710765"/>
                  <a:pt x="4292039" y="4663702"/>
                  <a:pt x="4233985" y="4663702"/>
                </a:cubicBezTo>
                <a:close/>
                <a:moveTo>
                  <a:pt x="3636565" y="4628663"/>
                </a:moveTo>
                <a:cubicBezTo>
                  <a:pt x="3560125" y="4628663"/>
                  <a:pt x="3498159" y="4690629"/>
                  <a:pt x="3498159" y="4767069"/>
                </a:cubicBezTo>
                <a:cubicBezTo>
                  <a:pt x="3498159" y="4843509"/>
                  <a:pt x="3560125" y="4905475"/>
                  <a:pt x="3636565" y="4905475"/>
                </a:cubicBezTo>
                <a:cubicBezTo>
                  <a:pt x="3713005" y="4905475"/>
                  <a:pt x="3774971" y="4843509"/>
                  <a:pt x="3774971" y="4767069"/>
                </a:cubicBezTo>
                <a:cubicBezTo>
                  <a:pt x="3774971" y="4690629"/>
                  <a:pt x="3713005" y="4628663"/>
                  <a:pt x="3636565" y="4628663"/>
                </a:cubicBezTo>
                <a:close/>
                <a:moveTo>
                  <a:pt x="3044400" y="4593623"/>
                </a:moveTo>
                <a:cubicBezTo>
                  <a:pt x="2948609" y="4593623"/>
                  <a:pt x="2870955" y="4671277"/>
                  <a:pt x="2870955" y="4767068"/>
                </a:cubicBezTo>
                <a:cubicBezTo>
                  <a:pt x="2870955" y="4862859"/>
                  <a:pt x="2948609" y="4940513"/>
                  <a:pt x="3044400" y="4940513"/>
                </a:cubicBezTo>
                <a:cubicBezTo>
                  <a:pt x="3140191" y="4940513"/>
                  <a:pt x="3217845" y="4862859"/>
                  <a:pt x="3217845" y="4767068"/>
                </a:cubicBezTo>
                <a:cubicBezTo>
                  <a:pt x="3217845" y="4671277"/>
                  <a:pt x="3140191" y="4593623"/>
                  <a:pt x="3044400" y="4593623"/>
                </a:cubicBezTo>
                <a:close/>
                <a:moveTo>
                  <a:pt x="66075" y="4562088"/>
                </a:moveTo>
                <a:cubicBezTo>
                  <a:pt x="51924" y="4562088"/>
                  <a:pt x="38108" y="4563535"/>
                  <a:pt x="24765" y="4566288"/>
                </a:cubicBezTo>
                <a:lnTo>
                  <a:pt x="0" y="4574042"/>
                </a:lnTo>
                <a:lnTo>
                  <a:pt x="0" y="4963599"/>
                </a:lnTo>
                <a:lnTo>
                  <a:pt x="24765" y="4971352"/>
                </a:lnTo>
                <a:cubicBezTo>
                  <a:pt x="38108" y="4974106"/>
                  <a:pt x="51924" y="4975552"/>
                  <a:pt x="66075" y="4975552"/>
                </a:cubicBezTo>
                <a:cubicBezTo>
                  <a:pt x="179282" y="4975552"/>
                  <a:pt x="271055" y="4882995"/>
                  <a:pt x="271055" y="4768820"/>
                </a:cubicBezTo>
                <a:cubicBezTo>
                  <a:pt x="271055" y="4654645"/>
                  <a:pt x="179282" y="4562088"/>
                  <a:pt x="66075" y="4562088"/>
                </a:cubicBezTo>
                <a:close/>
                <a:moveTo>
                  <a:pt x="2448732" y="4562088"/>
                </a:moveTo>
                <a:cubicBezTo>
                  <a:pt x="2333589" y="4562088"/>
                  <a:pt x="2240248" y="4654645"/>
                  <a:pt x="2240248" y="4768820"/>
                </a:cubicBezTo>
                <a:cubicBezTo>
                  <a:pt x="2240248" y="4882995"/>
                  <a:pt x="2333589" y="4975552"/>
                  <a:pt x="2448732" y="4975552"/>
                </a:cubicBezTo>
                <a:cubicBezTo>
                  <a:pt x="2563875" y="4975552"/>
                  <a:pt x="2657216" y="4882995"/>
                  <a:pt x="2657216" y="4768820"/>
                </a:cubicBezTo>
                <a:cubicBezTo>
                  <a:pt x="2657216" y="4654645"/>
                  <a:pt x="2563875" y="4562088"/>
                  <a:pt x="2448732" y="4562088"/>
                </a:cubicBezTo>
                <a:close/>
                <a:moveTo>
                  <a:pt x="661744" y="4527049"/>
                </a:moveTo>
                <a:cubicBezTo>
                  <a:pt x="529185" y="4527049"/>
                  <a:pt x="421724" y="4634510"/>
                  <a:pt x="421724" y="4767069"/>
                </a:cubicBezTo>
                <a:cubicBezTo>
                  <a:pt x="421724" y="4899628"/>
                  <a:pt x="529185" y="5007089"/>
                  <a:pt x="661744" y="5007089"/>
                </a:cubicBezTo>
                <a:cubicBezTo>
                  <a:pt x="794303" y="5007089"/>
                  <a:pt x="901764" y="4899628"/>
                  <a:pt x="901764" y="4767069"/>
                </a:cubicBezTo>
                <a:cubicBezTo>
                  <a:pt x="901764" y="4634510"/>
                  <a:pt x="794303" y="4527049"/>
                  <a:pt x="661744" y="4527049"/>
                </a:cubicBezTo>
                <a:close/>
                <a:moveTo>
                  <a:pt x="1853063" y="4527049"/>
                </a:moveTo>
                <a:cubicBezTo>
                  <a:pt x="1718569" y="4527049"/>
                  <a:pt x="1609540" y="4635294"/>
                  <a:pt x="1609540" y="4768820"/>
                </a:cubicBezTo>
                <a:cubicBezTo>
                  <a:pt x="1609540" y="4902346"/>
                  <a:pt x="1718569" y="5010591"/>
                  <a:pt x="1853063" y="5010591"/>
                </a:cubicBezTo>
                <a:cubicBezTo>
                  <a:pt x="1987557" y="5010591"/>
                  <a:pt x="2096586" y="4902346"/>
                  <a:pt x="2096586" y="4768820"/>
                </a:cubicBezTo>
                <a:cubicBezTo>
                  <a:pt x="2096586" y="4635294"/>
                  <a:pt x="1987557" y="4527049"/>
                  <a:pt x="1853063" y="4527049"/>
                </a:cubicBezTo>
                <a:close/>
                <a:moveTo>
                  <a:pt x="1257410" y="4502521"/>
                </a:moveTo>
                <a:cubicBezTo>
                  <a:pt x="1111305" y="4502521"/>
                  <a:pt x="992863" y="4620963"/>
                  <a:pt x="992863" y="4767068"/>
                </a:cubicBezTo>
                <a:cubicBezTo>
                  <a:pt x="992863" y="4913173"/>
                  <a:pt x="1111305" y="5031615"/>
                  <a:pt x="1257410" y="5031615"/>
                </a:cubicBezTo>
                <a:cubicBezTo>
                  <a:pt x="1403500" y="5031615"/>
                  <a:pt x="1521942" y="4913173"/>
                  <a:pt x="1521942" y="4767068"/>
                </a:cubicBezTo>
                <a:cubicBezTo>
                  <a:pt x="1521942" y="4620963"/>
                  <a:pt x="1403500" y="4502521"/>
                  <a:pt x="1257410" y="4502521"/>
                </a:cubicBezTo>
                <a:close/>
                <a:moveTo>
                  <a:pt x="6020989" y="4169670"/>
                </a:moveTo>
                <a:cubicBezTo>
                  <a:pt x="6019054" y="4169670"/>
                  <a:pt x="6017485" y="4171239"/>
                  <a:pt x="6017485" y="4173174"/>
                </a:cubicBezTo>
                <a:cubicBezTo>
                  <a:pt x="6017485" y="4175109"/>
                  <a:pt x="6019054" y="4176678"/>
                  <a:pt x="6020989" y="4176678"/>
                </a:cubicBezTo>
                <a:cubicBezTo>
                  <a:pt x="6022924" y="4176678"/>
                  <a:pt x="6024493" y="4175109"/>
                  <a:pt x="6024493" y="4173174"/>
                </a:cubicBezTo>
                <a:cubicBezTo>
                  <a:pt x="6024493" y="4171239"/>
                  <a:pt x="6022924" y="4169670"/>
                  <a:pt x="6020989" y="4169670"/>
                </a:cubicBezTo>
                <a:close/>
                <a:moveTo>
                  <a:pt x="5425321" y="4141638"/>
                </a:moveTo>
                <a:cubicBezTo>
                  <a:pt x="5407904" y="4141638"/>
                  <a:pt x="5393785" y="4155757"/>
                  <a:pt x="5393785" y="4173174"/>
                </a:cubicBezTo>
                <a:cubicBezTo>
                  <a:pt x="5393785" y="4190591"/>
                  <a:pt x="5407904" y="4204688"/>
                  <a:pt x="5425321" y="4204688"/>
                </a:cubicBezTo>
                <a:cubicBezTo>
                  <a:pt x="5442738" y="4204688"/>
                  <a:pt x="5456857" y="4190591"/>
                  <a:pt x="5456857" y="4173174"/>
                </a:cubicBezTo>
                <a:cubicBezTo>
                  <a:pt x="5456857" y="4155757"/>
                  <a:pt x="5442738" y="4141638"/>
                  <a:pt x="5425321" y="4141638"/>
                </a:cubicBezTo>
                <a:close/>
                <a:moveTo>
                  <a:pt x="4827901" y="4106599"/>
                </a:moveTo>
                <a:cubicBezTo>
                  <a:pt x="4792100" y="4106599"/>
                  <a:pt x="4763078" y="4136406"/>
                  <a:pt x="4763078" y="4173174"/>
                </a:cubicBezTo>
                <a:cubicBezTo>
                  <a:pt x="4763078" y="4209920"/>
                  <a:pt x="4792100" y="4239727"/>
                  <a:pt x="4827901" y="4239727"/>
                </a:cubicBezTo>
                <a:cubicBezTo>
                  <a:pt x="4863702" y="4239727"/>
                  <a:pt x="4892724" y="4209920"/>
                  <a:pt x="4892724" y="4173174"/>
                </a:cubicBezTo>
                <a:cubicBezTo>
                  <a:pt x="4892724" y="4136406"/>
                  <a:pt x="4863702" y="4106599"/>
                  <a:pt x="4827901" y="4106599"/>
                </a:cubicBezTo>
                <a:close/>
                <a:moveTo>
                  <a:pt x="4233985" y="4071561"/>
                </a:moveTo>
                <a:cubicBezTo>
                  <a:pt x="4177864" y="4071561"/>
                  <a:pt x="4132370" y="4117055"/>
                  <a:pt x="4132370" y="4173174"/>
                </a:cubicBezTo>
                <a:cubicBezTo>
                  <a:pt x="4132370" y="4229272"/>
                  <a:pt x="4177864" y="4274766"/>
                  <a:pt x="4233985" y="4274766"/>
                </a:cubicBezTo>
                <a:cubicBezTo>
                  <a:pt x="4290104" y="4274766"/>
                  <a:pt x="4335599" y="4229272"/>
                  <a:pt x="4335599" y="4173174"/>
                </a:cubicBezTo>
                <a:cubicBezTo>
                  <a:pt x="4335599" y="4117055"/>
                  <a:pt x="4290104" y="4071561"/>
                  <a:pt x="4233985" y="4071561"/>
                </a:cubicBezTo>
                <a:close/>
                <a:moveTo>
                  <a:pt x="3638317" y="4040025"/>
                </a:moveTo>
                <a:cubicBezTo>
                  <a:pt x="3564780" y="4040025"/>
                  <a:pt x="3505167" y="4099638"/>
                  <a:pt x="3505167" y="4173174"/>
                </a:cubicBezTo>
                <a:cubicBezTo>
                  <a:pt x="3505167" y="4246689"/>
                  <a:pt x="3564780" y="4306302"/>
                  <a:pt x="3638317" y="4306302"/>
                </a:cubicBezTo>
                <a:cubicBezTo>
                  <a:pt x="3711854" y="4306302"/>
                  <a:pt x="3771467" y="4246689"/>
                  <a:pt x="3771467" y="4173174"/>
                </a:cubicBezTo>
                <a:cubicBezTo>
                  <a:pt x="3771467" y="4099638"/>
                  <a:pt x="3711854" y="4040025"/>
                  <a:pt x="3638317" y="4040025"/>
                </a:cubicBezTo>
                <a:close/>
                <a:moveTo>
                  <a:pt x="3044400" y="4004986"/>
                </a:moveTo>
                <a:cubicBezTo>
                  <a:pt x="2952479" y="4004986"/>
                  <a:pt x="2877963" y="4079502"/>
                  <a:pt x="2877963" y="4171423"/>
                </a:cubicBezTo>
                <a:cubicBezTo>
                  <a:pt x="2877963" y="4263321"/>
                  <a:pt x="2952479" y="4337837"/>
                  <a:pt x="3044400" y="4337837"/>
                </a:cubicBezTo>
                <a:cubicBezTo>
                  <a:pt x="3136321" y="4337837"/>
                  <a:pt x="3210837" y="4263321"/>
                  <a:pt x="3210837" y="4171423"/>
                </a:cubicBezTo>
                <a:cubicBezTo>
                  <a:pt x="3210837" y="4079502"/>
                  <a:pt x="3136321" y="4004986"/>
                  <a:pt x="3044400" y="4004986"/>
                </a:cubicBezTo>
                <a:close/>
                <a:moveTo>
                  <a:pt x="66076" y="3973453"/>
                </a:moveTo>
                <a:cubicBezTo>
                  <a:pt x="52409" y="3973453"/>
                  <a:pt x="39065" y="3974838"/>
                  <a:pt x="26178" y="3977475"/>
                </a:cubicBezTo>
                <a:lnTo>
                  <a:pt x="0" y="3985601"/>
                </a:lnTo>
                <a:lnTo>
                  <a:pt x="0" y="4357225"/>
                </a:lnTo>
                <a:lnTo>
                  <a:pt x="26178" y="4365350"/>
                </a:lnTo>
                <a:cubicBezTo>
                  <a:pt x="39065" y="4367987"/>
                  <a:pt x="52409" y="4369372"/>
                  <a:pt x="66076" y="4369372"/>
                </a:cubicBezTo>
                <a:cubicBezTo>
                  <a:pt x="175413" y="4369372"/>
                  <a:pt x="264048" y="4280737"/>
                  <a:pt x="264048" y="4171424"/>
                </a:cubicBezTo>
                <a:cubicBezTo>
                  <a:pt x="264048" y="4062087"/>
                  <a:pt x="175413" y="3973453"/>
                  <a:pt x="66076" y="3973453"/>
                </a:cubicBezTo>
                <a:close/>
                <a:moveTo>
                  <a:pt x="2446980" y="3973452"/>
                </a:moveTo>
                <a:cubicBezTo>
                  <a:pt x="2336675" y="3973452"/>
                  <a:pt x="2247256" y="4062870"/>
                  <a:pt x="2247256" y="4173175"/>
                </a:cubicBezTo>
                <a:cubicBezTo>
                  <a:pt x="2247256" y="4283457"/>
                  <a:pt x="2336675" y="4372876"/>
                  <a:pt x="2446980" y="4372876"/>
                </a:cubicBezTo>
                <a:cubicBezTo>
                  <a:pt x="2557285" y="4372876"/>
                  <a:pt x="2646704" y="4283457"/>
                  <a:pt x="2646704" y="4173175"/>
                </a:cubicBezTo>
                <a:cubicBezTo>
                  <a:pt x="2646704" y="4062870"/>
                  <a:pt x="2557285" y="3973452"/>
                  <a:pt x="2446980" y="3973452"/>
                </a:cubicBezTo>
                <a:close/>
                <a:moveTo>
                  <a:pt x="661745" y="3945420"/>
                </a:moveTo>
                <a:cubicBezTo>
                  <a:pt x="536926" y="3945420"/>
                  <a:pt x="435741" y="4046605"/>
                  <a:pt x="435741" y="4171423"/>
                </a:cubicBezTo>
                <a:cubicBezTo>
                  <a:pt x="435741" y="4296219"/>
                  <a:pt x="536926" y="4397404"/>
                  <a:pt x="661745" y="4397404"/>
                </a:cubicBezTo>
                <a:cubicBezTo>
                  <a:pt x="786564" y="4397404"/>
                  <a:pt x="887749" y="4296219"/>
                  <a:pt x="887749" y="4171423"/>
                </a:cubicBezTo>
                <a:cubicBezTo>
                  <a:pt x="887749" y="4046605"/>
                  <a:pt x="786564" y="3945420"/>
                  <a:pt x="661745" y="3945420"/>
                </a:cubicBezTo>
                <a:close/>
                <a:moveTo>
                  <a:pt x="1853064" y="3945420"/>
                </a:moveTo>
                <a:cubicBezTo>
                  <a:pt x="1728245" y="3945420"/>
                  <a:pt x="1627060" y="4046605"/>
                  <a:pt x="1627060" y="4171423"/>
                </a:cubicBezTo>
                <a:cubicBezTo>
                  <a:pt x="1627060" y="4296219"/>
                  <a:pt x="1728245" y="4397404"/>
                  <a:pt x="1853064" y="4397404"/>
                </a:cubicBezTo>
                <a:cubicBezTo>
                  <a:pt x="1977883" y="4397404"/>
                  <a:pt x="2079068" y="4296219"/>
                  <a:pt x="2079068" y="4171423"/>
                </a:cubicBezTo>
                <a:cubicBezTo>
                  <a:pt x="2079068" y="4046605"/>
                  <a:pt x="1977883" y="3945420"/>
                  <a:pt x="1853064" y="3945420"/>
                </a:cubicBezTo>
                <a:close/>
                <a:moveTo>
                  <a:pt x="1257413" y="3931404"/>
                </a:moveTo>
                <a:cubicBezTo>
                  <a:pt x="1124855" y="3931404"/>
                  <a:pt x="1017394" y="4038865"/>
                  <a:pt x="1017394" y="4171423"/>
                </a:cubicBezTo>
                <a:cubicBezTo>
                  <a:pt x="1017394" y="4303959"/>
                  <a:pt x="1124855" y="4411420"/>
                  <a:pt x="1257413" y="4411420"/>
                </a:cubicBezTo>
                <a:cubicBezTo>
                  <a:pt x="1389955" y="4411420"/>
                  <a:pt x="1497416" y="4303959"/>
                  <a:pt x="1497416" y="4171423"/>
                </a:cubicBezTo>
                <a:cubicBezTo>
                  <a:pt x="1497416" y="4038865"/>
                  <a:pt x="1389955" y="3931404"/>
                  <a:pt x="1257413" y="3931404"/>
                </a:cubicBezTo>
                <a:close/>
                <a:moveTo>
                  <a:pt x="6019237" y="3574006"/>
                </a:moveTo>
                <a:cubicBezTo>
                  <a:pt x="6018270" y="3574006"/>
                  <a:pt x="6017485" y="3574791"/>
                  <a:pt x="6017485" y="3575758"/>
                </a:cubicBezTo>
                <a:cubicBezTo>
                  <a:pt x="6017485" y="3576726"/>
                  <a:pt x="6018270" y="3577509"/>
                  <a:pt x="6019237" y="3577509"/>
                </a:cubicBezTo>
                <a:cubicBezTo>
                  <a:pt x="6020205" y="3577509"/>
                  <a:pt x="6020989" y="3576726"/>
                  <a:pt x="6020989" y="3575758"/>
                </a:cubicBezTo>
                <a:cubicBezTo>
                  <a:pt x="6020989" y="3574791"/>
                  <a:pt x="6020205" y="3574006"/>
                  <a:pt x="6019237" y="3574006"/>
                </a:cubicBezTo>
                <a:close/>
                <a:moveTo>
                  <a:pt x="5423569" y="3552983"/>
                </a:moveTo>
                <a:cubicBezTo>
                  <a:pt x="5409055" y="3552983"/>
                  <a:pt x="5397289" y="3563966"/>
                  <a:pt x="5397289" y="3577511"/>
                </a:cubicBezTo>
                <a:cubicBezTo>
                  <a:pt x="5397289" y="3591058"/>
                  <a:pt x="5409055" y="3602039"/>
                  <a:pt x="5423569" y="3602039"/>
                </a:cubicBezTo>
                <a:cubicBezTo>
                  <a:pt x="5438083" y="3602039"/>
                  <a:pt x="5449849" y="3591058"/>
                  <a:pt x="5449849" y="3577511"/>
                </a:cubicBezTo>
                <a:cubicBezTo>
                  <a:pt x="5449849" y="3563966"/>
                  <a:pt x="5438083" y="3552983"/>
                  <a:pt x="5423569" y="3552983"/>
                </a:cubicBezTo>
                <a:close/>
                <a:moveTo>
                  <a:pt x="4827901" y="3517943"/>
                </a:moveTo>
                <a:cubicBezTo>
                  <a:pt x="4795971" y="3517943"/>
                  <a:pt x="4770086" y="3543829"/>
                  <a:pt x="4770086" y="3575759"/>
                </a:cubicBezTo>
                <a:cubicBezTo>
                  <a:pt x="4770086" y="3607690"/>
                  <a:pt x="4795971" y="3633574"/>
                  <a:pt x="4827901" y="3633574"/>
                </a:cubicBezTo>
                <a:cubicBezTo>
                  <a:pt x="4859831" y="3633574"/>
                  <a:pt x="4885716" y="3607690"/>
                  <a:pt x="4885716" y="3575759"/>
                </a:cubicBezTo>
                <a:cubicBezTo>
                  <a:pt x="4885716" y="3543829"/>
                  <a:pt x="4859831" y="3517943"/>
                  <a:pt x="4827901" y="3517943"/>
                </a:cubicBezTo>
                <a:close/>
                <a:moveTo>
                  <a:pt x="4233985" y="3486409"/>
                </a:moveTo>
                <a:cubicBezTo>
                  <a:pt x="4183670" y="3486409"/>
                  <a:pt x="4142882" y="3527197"/>
                  <a:pt x="4142882" y="3577511"/>
                </a:cubicBezTo>
                <a:cubicBezTo>
                  <a:pt x="4142882" y="3627825"/>
                  <a:pt x="4183670" y="3668613"/>
                  <a:pt x="4233985" y="3668613"/>
                </a:cubicBezTo>
                <a:cubicBezTo>
                  <a:pt x="4284298" y="3668613"/>
                  <a:pt x="4325086" y="3627825"/>
                  <a:pt x="4325086" y="3577511"/>
                </a:cubicBezTo>
                <a:cubicBezTo>
                  <a:pt x="4325086" y="3527197"/>
                  <a:pt x="4284298" y="3486409"/>
                  <a:pt x="4233985" y="3486409"/>
                </a:cubicBezTo>
                <a:close/>
                <a:moveTo>
                  <a:pt x="3638316" y="3454874"/>
                </a:moveTo>
                <a:cubicBezTo>
                  <a:pt x="3570585" y="3454874"/>
                  <a:pt x="3515678" y="3509777"/>
                  <a:pt x="3515678" y="3577511"/>
                </a:cubicBezTo>
                <a:cubicBezTo>
                  <a:pt x="3515678" y="3645243"/>
                  <a:pt x="3570585" y="3700150"/>
                  <a:pt x="3638316" y="3700150"/>
                </a:cubicBezTo>
                <a:cubicBezTo>
                  <a:pt x="3706047" y="3700150"/>
                  <a:pt x="3760954" y="3645243"/>
                  <a:pt x="3760954" y="3577511"/>
                </a:cubicBezTo>
                <a:cubicBezTo>
                  <a:pt x="3760954" y="3509777"/>
                  <a:pt x="3706047" y="3454874"/>
                  <a:pt x="3638316" y="3454874"/>
                </a:cubicBezTo>
                <a:close/>
                <a:moveTo>
                  <a:pt x="3044400" y="3426842"/>
                </a:moveTo>
                <a:cubicBezTo>
                  <a:pt x="2960220" y="3426842"/>
                  <a:pt x="2891979" y="3494300"/>
                  <a:pt x="2891979" y="3577511"/>
                </a:cubicBezTo>
                <a:cubicBezTo>
                  <a:pt x="2891979" y="3660723"/>
                  <a:pt x="2960220" y="3728180"/>
                  <a:pt x="3044400" y="3728180"/>
                </a:cubicBezTo>
                <a:cubicBezTo>
                  <a:pt x="3128580" y="3728180"/>
                  <a:pt x="3196821" y="3660723"/>
                  <a:pt x="3196821" y="3577511"/>
                </a:cubicBezTo>
                <a:cubicBezTo>
                  <a:pt x="3196821" y="3494300"/>
                  <a:pt x="3128580" y="3426842"/>
                  <a:pt x="3044400" y="3426842"/>
                </a:cubicBezTo>
                <a:close/>
                <a:moveTo>
                  <a:pt x="66079" y="3398811"/>
                </a:moveTo>
                <a:lnTo>
                  <a:pt x="0" y="3412153"/>
                </a:lnTo>
                <a:lnTo>
                  <a:pt x="0" y="3739370"/>
                </a:lnTo>
                <a:lnTo>
                  <a:pt x="66079" y="3752710"/>
                </a:lnTo>
                <a:cubicBezTo>
                  <a:pt x="163805" y="3752710"/>
                  <a:pt x="243028" y="3673487"/>
                  <a:pt x="243028" y="3575761"/>
                </a:cubicBezTo>
                <a:cubicBezTo>
                  <a:pt x="243028" y="3478035"/>
                  <a:pt x="163805" y="3398811"/>
                  <a:pt x="66079" y="3398811"/>
                </a:cubicBezTo>
                <a:close/>
                <a:moveTo>
                  <a:pt x="2446980" y="3398809"/>
                </a:moveTo>
                <a:cubicBezTo>
                  <a:pt x="2348286" y="3398809"/>
                  <a:pt x="2268279" y="3478819"/>
                  <a:pt x="2268279" y="3577512"/>
                </a:cubicBezTo>
                <a:cubicBezTo>
                  <a:pt x="2268279" y="3676206"/>
                  <a:pt x="2348286" y="3756213"/>
                  <a:pt x="2446980" y="3756213"/>
                </a:cubicBezTo>
                <a:cubicBezTo>
                  <a:pt x="2545674" y="3756213"/>
                  <a:pt x="2625681" y="3676206"/>
                  <a:pt x="2625681" y="3577512"/>
                </a:cubicBezTo>
                <a:cubicBezTo>
                  <a:pt x="2625681" y="3478819"/>
                  <a:pt x="2545674" y="3398809"/>
                  <a:pt x="2446980" y="3398809"/>
                </a:cubicBezTo>
                <a:close/>
                <a:moveTo>
                  <a:pt x="661747" y="3377789"/>
                </a:moveTo>
                <a:cubicBezTo>
                  <a:pt x="552410" y="3377789"/>
                  <a:pt x="463775" y="3466423"/>
                  <a:pt x="463775" y="3575760"/>
                </a:cubicBezTo>
                <a:cubicBezTo>
                  <a:pt x="463775" y="3685097"/>
                  <a:pt x="552410" y="3773731"/>
                  <a:pt x="661747" y="3773731"/>
                </a:cubicBezTo>
                <a:cubicBezTo>
                  <a:pt x="771084" y="3773731"/>
                  <a:pt x="859719" y="3685097"/>
                  <a:pt x="859719" y="3575760"/>
                </a:cubicBezTo>
                <a:cubicBezTo>
                  <a:pt x="859719" y="3466423"/>
                  <a:pt x="771084" y="3377789"/>
                  <a:pt x="661747" y="3377789"/>
                </a:cubicBezTo>
                <a:close/>
                <a:moveTo>
                  <a:pt x="1853063" y="3377789"/>
                </a:moveTo>
                <a:cubicBezTo>
                  <a:pt x="1743726" y="3377789"/>
                  <a:pt x="1655091" y="3466423"/>
                  <a:pt x="1655091" y="3575759"/>
                </a:cubicBezTo>
                <a:cubicBezTo>
                  <a:pt x="1655091" y="3685097"/>
                  <a:pt x="1743726" y="3773731"/>
                  <a:pt x="1853063" y="3773731"/>
                </a:cubicBezTo>
                <a:cubicBezTo>
                  <a:pt x="1962400" y="3773731"/>
                  <a:pt x="2051035" y="3685097"/>
                  <a:pt x="2051035" y="3575759"/>
                </a:cubicBezTo>
                <a:cubicBezTo>
                  <a:pt x="2051035" y="3466423"/>
                  <a:pt x="1962400" y="3377789"/>
                  <a:pt x="1853063" y="3377789"/>
                </a:cubicBezTo>
                <a:close/>
                <a:moveTo>
                  <a:pt x="1259147" y="3370779"/>
                </a:moveTo>
                <a:cubicBezTo>
                  <a:pt x="1144992" y="3370779"/>
                  <a:pt x="1052435" y="3463336"/>
                  <a:pt x="1052435" y="3577511"/>
                </a:cubicBezTo>
                <a:cubicBezTo>
                  <a:pt x="1052435" y="3691687"/>
                  <a:pt x="1144992" y="3784243"/>
                  <a:pt x="1259147" y="3784243"/>
                </a:cubicBezTo>
                <a:cubicBezTo>
                  <a:pt x="1373322" y="3784243"/>
                  <a:pt x="1465879" y="3691687"/>
                  <a:pt x="1465879" y="3577511"/>
                </a:cubicBezTo>
                <a:cubicBezTo>
                  <a:pt x="1465879" y="3463336"/>
                  <a:pt x="1373322" y="3370779"/>
                  <a:pt x="1259147" y="3370779"/>
                </a:cubicBezTo>
                <a:close/>
                <a:moveTo>
                  <a:pt x="5425321" y="2967827"/>
                </a:moveTo>
                <a:cubicBezTo>
                  <a:pt x="5417580" y="2967827"/>
                  <a:pt x="5411305" y="2974102"/>
                  <a:pt x="5411305" y="2981843"/>
                </a:cubicBezTo>
                <a:cubicBezTo>
                  <a:pt x="5411305" y="2989584"/>
                  <a:pt x="5417580" y="2995859"/>
                  <a:pt x="5425321" y="2995859"/>
                </a:cubicBezTo>
                <a:cubicBezTo>
                  <a:pt x="5433062" y="2995859"/>
                  <a:pt x="5439337" y="2989584"/>
                  <a:pt x="5439337" y="2981843"/>
                </a:cubicBezTo>
                <a:cubicBezTo>
                  <a:pt x="5439337" y="2974102"/>
                  <a:pt x="5433062" y="2967827"/>
                  <a:pt x="5425321" y="2967827"/>
                </a:cubicBezTo>
                <a:close/>
                <a:moveTo>
                  <a:pt x="4827900" y="2936292"/>
                </a:moveTo>
                <a:cubicBezTo>
                  <a:pt x="4803710" y="2936292"/>
                  <a:pt x="4784101" y="2955901"/>
                  <a:pt x="4784101" y="2980091"/>
                </a:cubicBezTo>
                <a:cubicBezTo>
                  <a:pt x="4784101" y="3004282"/>
                  <a:pt x="4803710" y="3023891"/>
                  <a:pt x="4827900" y="3023891"/>
                </a:cubicBezTo>
                <a:cubicBezTo>
                  <a:pt x="4852090" y="3023891"/>
                  <a:pt x="4871699" y="3004282"/>
                  <a:pt x="4871699" y="2980091"/>
                </a:cubicBezTo>
                <a:cubicBezTo>
                  <a:pt x="4871699" y="2955901"/>
                  <a:pt x="4852090" y="2936292"/>
                  <a:pt x="4827900" y="2936292"/>
                </a:cubicBezTo>
                <a:close/>
                <a:moveTo>
                  <a:pt x="4233986" y="2908262"/>
                </a:moveTo>
                <a:cubicBezTo>
                  <a:pt x="4193347" y="2908262"/>
                  <a:pt x="4160402" y="2941205"/>
                  <a:pt x="4160402" y="2981844"/>
                </a:cubicBezTo>
                <a:cubicBezTo>
                  <a:pt x="4160402" y="3022483"/>
                  <a:pt x="4193347" y="3055429"/>
                  <a:pt x="4233986" y="3055429"/>
                </a:cubicBezTo>
                <a:cubicBezTo>
                  <a:pt x="4274625" y="3055429"/>
                  <a:pt x="4307568" y="3022483"/>
                  <a:pt x="4307568" y="2981844"/>
                </a:cubicBezTo>
                <a:cubicBezTo>
                  <a:pt x="4307568" y="2941205"/>
                  <a:pt x="4274625" y="2908262"/>
                  <a:pt x="4233986" y="2908262"/>
                </a:cubicBezTo>
                <a:close/>
                <a:moveTo>
                  <a:pt x="3638316" y="2880230"/>
                </a:moveTo>
                <a:cubicBezTo>
                  <a:pt x="3582196" y="2880230"/>
                  <a:pt x="3536702" y="2925723"/>
                  <a:pt x="3536702" y="2981843"/>
                </a:cubicBezTo>
                <a:cubicBezTo>
                  <a:pt x="3536702" y="3037965"/>
                  <a:pt x="3582196" y="3083459"/>
                  <a:pt x="3638316" y="3083459"/>
                </a:cubicBezTo>
                <a:cubicBezTo>
                  <a:pt x="3694436" y="3083459"/>
                  <a:pt x="3739930" y="3037965"/>
                  <a:pt x="3739930" y="2981843"/>
                </a:cubicBezTo>
                <a:cubicBezTo>
                  <a:pt x="3739930" y="2925723"/>
                  <a:pt x="3694436" y="2880230"/>
                  <a:pt x="3638316" y="2880230"/>
                </a:cubicBezTo>
                <a:close/>
                <a:moveTo>
                  <a:pt x="3042648" y="2852200"/>
                </a:moveTo>
                <a:cubicBezTo>
                  <a:pt x="2971046" y="2852200"/>
                  <a:pt x="2913002" y="2909459"/>
                  <a:pt x="2913002" y="2980092"/>
                </a:cubicBezTo>
                <a:cubicBezTo>
                  <a:pt x="2913002" y="3050727"/>
                  <a:pt x="2971046" y="3107988"/>
                  <a:pt x="3042648" y="3107988"/>
                </a:cubicBezTo>
                <a:cubicBezTo>
                  <a:pt x="3114250" y="3107988"/>
                  <a:pt x="3172294" y="3050727"/>
                  <a:pt x="3172294" y="2980092"/>
                </a:cubicBezTo>
                <a:cubicBezTo>
                  <a:pt x="3172294" y="2909459"/>
                  <a:pt x="3114250" y="2852200"/>
                  <a:pt x="3042648" y="2852200"/>
                </a:cubicBezTo>
                <a:close/>
                <a:moveTo>
                  <a:pt x="67832" y="2831178"/>
                </a:moveTo>
                <a:cubicBezTo>
                  <a:pt x="47029" y="2831178"/>
                  <a:pt x="27211" y="2835394"/>
                  <a:pt x="9185" y="2843018"/>
                </a:cubicBezTo>
                <a:lnTo>
                  <a:pt x="0" y="2849211"/>
                </a:lnTo>
                <a:lnTo>
                  <a:pt x="0" y="3114480"/>
                </a:lnTo>
                <a:lnTo>
                  <a:pt x="9185" y="3120673"/>
                </a:lnTo>
                <a:cubicBezTo>
                  <a:pt x="27211" y="3128297"/>
                  <a:pt x="47029" y="3132513"/>
                  <a:pt x="67832" y="3132513"/>
                </a:cubicBezTo>
                <a:cubicBezTo>
                  <a:pt x="151044" y="3132513"/>
                  <a:pt x="218501" y="3065057"/>
                  <a:pt x="218501" y="2981844"/>
                </a:cubicBezTo>
                <a:cubicBezTo>
                  <a:pt x="218501" y="2898633"/>
                  <a:pt x="151044" y="2831178"/>
                  <a:pt x="67832" y="2831178"/>
                </a:cubicBezTo>
                <a:close/>
                <a:moveTo>
                  <a:pt x="2448732" y="2831177"/>
                </a:moveTo>
                <a:cubicBezTo>
                  <a:pt x="2364552" y="2831177"/>
                  <a:pt x="2296311" y="2898632"/>
                  <a:pt x="2296311" y="2981843"/>
                </a:cubicBezTo>
                <a:cubicBezTo>
                  <a:pt x="2296311" y="3065056"/>
                  <a:pt x="2364552" y="3132513"/>
                  <a:pt x="2448732" y="3132513"/>
                </a:cubicBezTo>
                <a:cubicBezTo>
                  <a:pt x="2532912" y="3132513"/>
                  <a:pt x="2601153" y="3065056"/>
                  <a:pt x="2601153" y="2981843"/>
                </a:cubicBezTo>
                <a:cubicBezTo>
                  <a:pt x="2601153" y="2898632"/>
                  <a:pt x="2532912" y="2831177"/>
                  <a:pt x="2448732" y="2831177"/>
                </a:cubicBezTo>
                <a:close/>
                <a:moveTo>
                  <a:pt x="663501" y="2817162"/>
                </a:moveTo>
                <a:cubicBezTo>
                  <a:pt x="572548" y="2817162"/>
                  <a:pt x="498816" y="2890892"/>
                  <a:pt x="498816" y="2981844"/>
                </a:cubicBezTo>
                <a:cubicBezTo>
                  <a:pt x="498816" y="3072798"/>
                  <a:pt x="572548" y="3146530"/>
                  <a:pt x="663501" y="3146530"/>
                </a:cubicBezTo>
                <a:cubicBezTo>
                  <a:pt x="754454" y="3146530"/>
                  <a:pt x="828186" y="3072798"/>
                  <a:pt x="828186" y="2981844"/>
                </a:cubicBezTo>
                <a:cubicBezTo>
                  <a:pt x="828186" y="2890892"/>
                  <a:pt x="754454" y="2817162"/>
                  <a:pt x="663501" y="2817162"/>
                </a:cubicBezTo>
                <a:close/>
                <a:moveTo>
                  <a:pt x="1853064" y="2813657"/>
                </a:moveTo>
                <a:cubicBezTo>
                  <a:pt x="1761143" y="2813657"/>
                  <a:pt x="1686627" y="2888956"/>
                  <a:pt x="1686627" y="2981843"/>
                </a:cubicBezTo>
                <a:cubicBezTo>
                  <a:pt x="1686627" y="3074733"/>
                  <a:pt x="1761143" y="3150034"/>
                  <a:pt x="1853064" y="3150034"/>
                </a:cubicBezTo>
                <a:cubicBezTo>
                  <a:pt x="1944985" y="3150034"/>
                  <a:pt x="2019501" y="3074733"/>
                  <a:pt x="2019501" y="2981843"/>
                </a:cubicBezTo>
                <a:cubicBezTo>
                  <a:pt x="2019501" y="2888956"/>
                  <a:pt x="1944985" y="2813657"/>
                  <a:pt x="1853064" y="2813657"/>
                </a:cubicBezTo>
                <a:close/>
                <a:moveTo>
                  <a:pt x="1259147" y="2810154"/>
                </a:moveTo>
                <a:cubicBezTo>
                  <a:pt x="1164346" y="2810154"/>
                  <a:pt x="1087476" y="2887023"/>
                  <a:pt x="1087476" y="2981847"/>
                </a:cubicBezTo>
                <a:cubicBezTo>
                  <a:pt x="1087476" y="3076670"/>
                  <a:pt x="1164346" y="3153539"/>
                  <a:pt x="1259147" y="3153539"/>
                </a:cubicBezTo>
                <a:cubicBezTo>
                  <a:pt x="1353970" y="3153539"/>
                  <a:pt x="1430840" y="3076670"/>
                  <a:pt x="1430840" y="2981847"/>
                </a:cubicBezTo>
                <a:cubicBezTo>
                  <a:pt x="1430840" y="2887023"/>
                  <a:pt x="1353970" y="2810154"/>
                  <a:pt x="1259147" y="2810154"/>
                </a:cubicBezTo>
                <a:close/>
                <a:moveTo>
                  <a:pt x="5425321" y="2382683"/>
                </a:moveTo>
                <a:cubicBezTo>
                  <a:pt x="5423386" y="2382683"/>
                  <a:pt x="5421817" y="2384252"/>
                  <a:pt x="5421817" y="2386187"/>
                </a:cubicBezTo>
                <a:cubicBezTo>
                  <a:pt x="5421817" y="2388122"/>
                  <a:pt x="5423386" y="2389690"/>
                  <a:pt x="5425321" y="2389690"/>
                </a:cubicBezTo>
                <a:cubicBezTo>
                  <a:pt x="5427256" y="2389690"/>
                  <a:pt x="5428825" y="2388122"/>
                  <a:pt x="5428825" y="2386187"/>
                </a:cubicBezTo>
                <a:cubicBezTo>
                  <a:pt x="5428825" y="2384252"/>
                  <a:pt x="5427256" y="2382683"/>
                  <a:pt x="5425321" y="2382683"/>
                </a:cubicBezTo>
                <a:close/>
                <a:moveTo>
                  <a:pt x="4827901" y="2358155"/>
                </a:moveTo>
                <a:cubicBezTo>
                  <a:pt x="4813387" y="2358155"/>
                  <a:pt x="4801621" y="2369921"/>
                  <a:pt x="4801621" y="2384435"/>
                </a:cubicBezTo>
                <a:cubicBezTo>
                  <a:pt x="4801621" y="2398948"/>
                  <a:pt x="4813387" y="2410715"/>
                  <a:pt x="4827901" y="2410715"/>
                </a:cubicBezTo>
                <a:cubicBezTo>
                  <a:pt x="4842415" y="2410715"/>
                  <a:pt x="4854181" y="2398948"/>
                  <a:pt x="4854181" y="2384435"/>
                </a:cubicBezTo>
                <a:cubicBezTo>
                  <a:pt x="4854181" y="2369921"/>
                  <a:pt x="4842415" y="2358155"/>
                  <a:pt x="4827901" y="2358155"/>
                </a:cubicBezTo>
                <a:close/>
                <a:moveTo>
                  <a:pt x="4232233" y="2330125"/>
                </a:moveTo>
                <a:cubicBezTo>
                  <a:pt x="4202238" y="2330125"/>
                  <a:pt x="4177921" y="2354441"/>
                  <a:pt x="4177921" y="2384435"/>
                </a:cubicBezTo>
                <a:cubicBezTo>
                  <a:pt x="4177921" y="2414430"/>
                  <a:pt x="4202238" y="2438746"/>
                  <a:pt x="4232233" y="2438746"/>
                </a:cubicBezTo>
                <a:cubicBezTo>
                  <a:pt x="4262228" y="2438746"/>
                  <a:pt x="4286543" y="2414430"/>
                  <a:pt x="4286543" y="2384435"/>
                </a:cubicBezTo>
                <a:cubicBezTo>
                  <a:pt x="4286543" y="2354441"/>
                  <a:pt x="4262228" y="2330125"/>
                  <a:pt x="4232233" y="2330125"/>
                </a:cubicBezTo>
                <a:close/>
                <a:moveTo>
                  <a:pt x="3638317" y="2305598"/>
                </a:moveTo>
                <a:cubicBezTo>
                  <a:pt x="3593808" y="2305598"/>
                  <a:pt x="3557726" y="2341679"/>
                  <a:pt x="3557726" y="2386187"/>
                </a:cubicBezTo>
                <a:cubicBezTo>
                  <a:pt x="3557726" y="2430695"/>
                  <a:pt x="3593808" y="2466777"/>
                  <a:pt x="3638317" y="2466777"/>
                </a:cubicBezTo>
                <a:cubicBezTo>
                  <a:pt x="3682826" y="2466777"/>
                  <a:pt x="3718908" y="2430695"/>
                  <a:pt x="3718908" y="2386187"/>
                </a:cubicBezTo>
                <a:cubicBezTo>
                  <a:pt x="3718908" y="2341679"/>
                  <a:pt x="3682826" y="2305598"/>
                  <a:pt x="3638317" y="2305598"/>
                </a:cubicBezTo>
                <a:close/>
                <a:moveTo>
                  <a:pt x="3042648" y="2284575"/>
                </a:moveTo>
                <a:cubicBezTo>
                  <a:pt x="2986528" y="2284575"/>
                  <a:pt x="2941034" y="2330069"/>
                  <a:pt x="2941034" y="2386188"/>
                </a:cubicBezTo>
                <a:cubicBezTo>
                  <a:pt x="2941034" y="2442307"/>
                  <a:pt x="2986528" y="2487800"/>
                  <a:pt x="3042648" y="2487800"/>
                </a:cubicBezTo>
                <a:cubicBezTo>
                  <a:pt x="3098768" y="2487800"/>
                  <a:pt x="3144262" y="2442307"/>
                  <a:pt x="3144262" y="2386188"/>
                </a:cubicBezTo>
                <a:cubicBezTo>
                  <a:pt x="3144262" y="2330069"/>
                  <a:pt x="3098768" y="2284575"/>
                  <a:pt x="3042648" y="2284575"/>
                </a:cubicBezTo>
                <a:close/>
                <a:moveTo>
                  <a:pt x="67835" y="2263552"/>
                </a:moveTo>
                <a:cubicBezTo>
                  <a:pt x="51386" y="2263552"/>
                  <a:pt x="35716" y="2266935"/>
                  <a:pt x="21463" y="2273052"/>
                </a:cubicBezTo>
                <a:lnTo>
                  <a:pt x="0" y="2287736"/>
                </a:lnTo>
                <a:lnTo>
                  <a:pt x="0" y="2481137"/>
                </a:lnTo>
                <a:lnTo>
                  <a:pt x="21463" y="2495821"/>
                </a:lnTo>
                <a:cubicBezTo>
                  <a:pt x="35716" y="2501938"/>
                  <a:pt x="51386" y="2505320"/>
                  <a:pt x="67835" y="2505320"/>
                </a:cubicBezTo>
                <a:cubicBezTo>
                  <a:pt x="133631" y="2505320"/>
                  <a:pt x="186969" y="2451198"/>
                  <a:pt x="186969" y="2384437"/>
                </a:cubicBezTo>
                <a:cubicBezTo>
                  <a:pt x="186969" y="2317675"/>
                  <a:pt x="133631" y="2263552"/>
                  <a:pt x="67835" y="2263552"/>
                </a:cubicBezTo>
                <a:close/>
                <a:moveTo>
                  <a:pt x="2448732" y="2263551"/>
                </a:moveTo>
                <a:cubicBezTo>
                  <a:pt x="2381969" y="2263551"/>
                  <a:pt x="2327846" y="2317674"/>
                  <a:pt x="2327846" y="2384436"/>
                </a:cubicBezTo>
                <a:cubicBezTo>
                  <a:pt x="2327846" y="2451197"/>
                  <a:pt x="2381969" y="2505320"/>
                  <a:pt x="2448732" y="2505320"/>
                </a:cubicBezTo>
                <a:cubicBezTo>
                  <a:pt x="2515495" y="2505320"/>
                  <a:pt x="2569618" y="2451197"/>
                  <a:pt x="2569618" y="2384436"/>
                </a:cubicBezTo>
                <a:cubicBezTo>
                  <a:pt x="2569618" y="2317674"/>
                  <a:pt x="2515495" y="2263551"/>
                  <a:pt x="2448732" y="2263551"/>
                </a:cubicBezTo>
                <a:close/>
                <a:moveTo>
                  <a:pt x="661751" y="2253040"/>
                </a:moveTo>
                <a:cubicBezTo>
                  <a:pt x="589182" y="2253040"/>
                  <a:pt x="530353" y="2312654"/>
                  <a:pt x="530353" y="2386190"/>
                </a:cubicBezTo>
                <a:cubicBezTo>
                  <a:pt x="530353" y="2459725"/>
                  <a:pt x="589182" y="2519337"/>
                  <a:pt x="661751" y="2519337"/>
                </a:cubicBezTo>
                <a:cubicBezTo>
                  <a:pt x="734320" y="2519337"/>
                  <a:pt x="793149" y="2459725"/>
                  <a:pt x="793149" y="2386190"/>
                </a:cubicBezTo>
                <a:cubicBezTo>
                  <a:pt x="793149" y="2312654"/>
                  <a:pt x="734320" y="2253040"/>
                  <a:pt x="661751" y="2253040"/>
                </a:cubicBezTo>
                <a:close/>
                <a:moveTo>
                  <a:pt x="1853064" y="2253040"/>
                </a:moveTo>
                <a:cubicBezTo>
                  <a:pt x="1780495" y="2253040"/>
                  <a:pt x="1721666" y="2312653"/>
                  <a:pt x="1721666" y="2386189"/>
                </a:cubicBezTo>
                <a:cubicBezTo>
                  <a:pt x="1721666" y="2459725"/>
                  <a:pt x="1780495" y="2519336"/>
                  <a:pt x="1853064" y="2519336"/>
                </a:cubicBezTo>
                <a:cubicBezTo>
                  <a:pt x="1925633" y="2519336"/>
                  <a:pt x="1984462" y="2459725"/>
                  <a:pt x="1984462" y="2386189"/>
                </a:cubicBezTo>
                <a:cubicBezTo>
                  <a:pt x="1984462" y="2312653"/>
                  <a:pt x="1925633" y="2253040"/>
                  <a:pt x="1853064" y="2253040"/>
                </a:cubicBezTo>
                <a:close/>
                <a:moveTo>
                  <a:pt x="1257413" y="2249536"/>
                </a:moveTo>
                <a:cubicBezTo>
                  <a:pt x="1180979" y="2249536"/>
                  <a:pt x="1119013" y="2310718"/>
                  <a:pt x="1119013" y="2386189"/>
                </a:cubicBezTo>
                <a:cubicBezTo>
                  <a:pt x="1119013" y="2461660"/>
                  <a:pt x="1180979" y="2522841"/>
                  <a:pt x="1257413" y="2522841"/>
                </a:cubicBezTo>
                <a:cubicBezTo>
                  <a:pt x="1333836" y="2522841"/>
                  <a:pt x="1395802" y="2461660"/>
                  <a:pt x="1395802" y="2386189"/>
                </a:cubicBezTo>
                <a:cubicBezTo>
                  <a:pt x="1395802" y="2310718"/>
                  <a:pt x="1333836" y="2249536"/>
                  <a:pt x="1257413" y="2249536"/>
                </a:cubicBezTo>
                <a:close/>
                <a:moveTo>
                  <a:pt x="4829653" y="1783506"/>
                </a:moveTo>
                <a:cubicBezTo>
                  <a:pt x="4825783" y="1783506"/>
                  <a:pt x="4822645" y="1786644"/>
                  <a:pt x="4822645" y="1790514"/>
                </a:cubicBezTo>
                <a:cubicBezTo>
                  <a:pt x="4822645" y="1794384"/>
                  <a:pt x="4825783" y="1797522"/>
                  <a:pt x="4829653" y="1797522"/>
                </a:cubicBezTo>
                <a:cubicBezTo>
                  <a:pt x="4833523" y="1797522"/>
                  <a:pt x="4836661" y="1794384"/>
                  <a:pt x="4836661" y="1790514"/>
                </a:cubicBezTo>
                <a:cubicBezTo>
                  <a:pt x="4836661" y="1786644"/>
                  <a:pt x="4833523" y="1783506"/>
                  <a:pt x="4829653" y="1783506"/>
                </a:cubicBezTo>
                <a:close/>
                <a:moveTo>
                  <a:pt x="4233986" y="1758977"/>
                </a:moveTo>
                <a:cubicBezTo>
                  <a:pt x="4216569" y="1758977"/>
                  <a:pt x="4202449" y="1773096"/>
                  <a:pt x="4202449" y="1790514"/>
                </a:cubicBezTo>
                <a:cubicBezTo>
                  <a:pt x="4202449" y="1807931"/>
                  <a:pt x="4216569" y="1822051"/>
                  <a:pt x="4233986" y="1822051"/>
                </a:cubicBezTo>
                <a:cubicBezTo>
                  <a:pt x="4251402" y="1822051"/>
                  <a:pt x="4265521" y="1807931"/>
                  <a:pt x="4265521" y="1790514"/>
                </a:cubicBezTo>
                <a:cubicBezTo>
                  <a:pt x="4265521" y="1773096"/>
                  <a:pt x="4251402" y="1758977"/>
                  <a:pt x="4233986" y="1758977"/>
                </a:cubicBezTo>
                <a:close/>
                <a:moveTo>
                  <a:pt x="3638316" y="1734450"/>
                </a:moveTo>
                <a:cubicBezTo>
                  <a:pt x="3607353" y="1734450"/>
                  <a:pt x="3582253" y="1758767"/>
                  <a:pt x="3582253" y="1788762"/>
                </a:cubicBezTo>
                <a:cubicBezTo>
                  <a:pt x="3582253" y="1818758"/>
                  <a:pt x="3607353" y="1843074"/>
                  <a:pt x="3638316" y="1843074"/>
                </a:cubicBezTo>
                <a:cubicBezTo>
                  <a:pt x="3669279" y="1843074"/>
                  <a:pt x="3694379" y="1818758"/>
                  <a:pt x="3694379" y="1788762"/>
                </a:cubicBezTo>
                <a:cubicBezTo>
                  <a:pt x="3694379" y="1758767"/>
                  <a:pt x="3669279" y="1734450"/>
                  <a:pt x="3638316" y="1734450"/>
                </a:cubicBezTo>
                <a:close/>
                <a:moveTo>
                  <a:pt x="3042648" y="1716930"/>
                </a:moveTo>
                <a:cubicBezTo>
                  <a:pt x="3002009" y="1716930"/>
                  <a:pt x="2969065" y="1749875"/>
                  <a:pt x="2969065" y="1790514"/>
                </a:cubicBezTo>
                <a:cubicBezTo>
                  <a:pt x="2969065" y="1831154"/>
                  <a:pt x="3002009" y="1864099"/>
                  <a:pt x="3042648" y="1864099"/>
                </a:cubicBezTo>
                <a:cubicBezTo>
                  <a:pt x="3083287" y="1864099"/>
                  <a:pt x="3116231" y="1831154"/>
                  <a:pt x="3116231" y="1790514"/>
                </a:cubicBezTo>
                <a:cubicBezTo>
                  <a:pt x="3116231" y="1749875"/>
                  <a:pt x="3083287" y="1716930"/>
                  <a:pt x="3042648" y="1716930"/>
                </a:cubicBezTo>
                <a:close/>
                <a:moveTo>
                  <a:pt x="67836" y="1702914"/>
                </a:moveTo>
                <a:cubicBezTo>
                  <a:pt x="43647" y="1702914"/>
                  <a:pt x="21747" y="1712719"/>
                  <a:pt x="5895" y="1728572"/>
                </a:cubicBezTo>
                <a:lnTo>
                  <a:pt x="0" y="1737315"/>
                </a:lnTo>
                <a:lnTo>
                  <a:pt x="0" y="1843716"/>
                </a:lnTo>
                <a:lnTo>
                  <a:pt x="5895" y="1852459"/>
                </a:lnTo>
                <a:cubicBezTo>
                  <a:pt x="21747" y="1868311"/>
                  <a:pt x="43647" y="1878116"/>
                  <a:pt x="67836" y="1878116"/>
                </a:cubicBezTo>
                <a:cubicBezTo>
                  <a:pt x="116217" y="1878116"/>
                  <a:pt x="155436" y="1838896"/>
                  <a:pt x="155436" y="1790515"/>
                </a:cubicBezTo>
                <a:cubicBezTo>
                  <a:pt x="155436" y="1742134"/>
                  <a:pt x="116217" y="1702914"/>
                  <a:pt x="67836" y="1702914"/>
                </a:cubicBezTo>
                <a:close/>
                <a:moveTo>
                  <a:pt x="2448731" y="1699410"/>
                </a:moveTo>
                <a:cubicBezTo>
                  <a:pt x="2399384" y="1699410"/>
                  <a:pt x="2359381" y="1739413"/>
                  <a:pt x="2359381" y="1788762"/>
                </a:cubicBezTo>
                <a:cubicBezTo>
                  <a:pt x="2359381" y="1838109"/>
                  <a:pt x="2399384" y="1878114"/>
                  <a:pt x="2448731" y="1878114"/>
                </a:cubicBezTo>
                <a:cubicBezTo>
                  <a:pt x="2498078" y="1878114"/>
                  <a:pt x="2538081" y="1838109"/>
                  <a:pt x="2538081" y="1788762"/>
                </a:cubicBezTo>
                <a:cubicBezTo>
                  <a:pt x="2538081" y="1739413"/>
                  <a:pt x="2498078" y="1699410"/>
                  <a:pt x="2448731" y="1699410"/>
                </a:cubicBezTo>
                <a:close/>
                <a:moveTo>
                  <a:pt x="663504" y="1692403"/>
                </a:moveTo>
                <a:cubicBezTo>
                  <a:pt x="609319" y="1692403"/>
                  <a:pt x="565394" y="1736329"/>
                  <a:pt x="565394" y="1790515"/>
                </a:cubicBezTo>
                <a:cubicBezTo>
                  <a:pt x="565394" y="1844701"/>
                  <a:pt x="609319" y="1888628"/>
                  <a:pt x="663504" y="1888628"/>
                </a:cubicBezTo>
                <a:cubicBezTo>
                  <a:pt x="717689" y="1888628"/>
                  <a:pt x="761614" y="1844701"/>
                  <a:pt x="761614" y="1790515"/>
                </a:cubicBezTo>
                <a:cubicBezTo>
                  <a:pt x="761614" y="1736329"/>
                  <a:pt x="717689" y="1692403"/>
                  <a:pt x="663504" y="1692403"/>
                </a:cubicBezTo>
                <a:close/>
                <a:moveTo>
                  <a:pt x="1257412" y="1688899"/>
                </a:moveTo>
                <a:cubicBezTo>
                  <a:pt x="1200331" y="1688899"/>
                  <a:pt x="1154051" y="1734394"/>
                  <a:pt x="1154051" y="1790515"/>
                </a:cubicBezTo>
                <a:cubicBezTo>
                  <a:pt x="1154051" y="1846636"/>
                  <a:pt x="1200331" y="1892131"/>
                  <a:pt x="1257412" y="1892131"/>
                </a:cubicBezTo>
                <a:cubicBezTo>
                  <a:pt x="1314482" y="1892131"/>
                  <a:pt x="1360761" y="1846636"/>
                  <a:pt x="1360761" y="1790515"/>
                </a:cubicBezTo>
                <a:cubicBezTo>
                  <a:pt x="1360761" y="1734394"/>
                  <a:pt x="1314482" y="1688899"/>
                  <a:pt x="1257412" y="1688899"/>
                </a:cubicBezTo>
                <a:close/>
                <a:moveTo>
                  <a:pt x="1853063" y="1688899"/>
                </a:moveTo>
                <a:cubicBezTo>
                  <a:pt x="1797911" y="1688899"/>
                  <a:pt x="1753201" y="1733609"/>
                  <a:pt x="1753201" y="1788763"/>
                </a:cubicBezTo>
                <a:cubicBezTo>
                  <a:pt x="1753201" y="1843916"/>
                  <a:pt x="1797911" y="1888627"/>
                  <a:pt x="1853063" y="1888627"/>
                </a:cubicBezTo>
                <a:cubicBezTo>
                  <a:pt x="1908215" y="1888627"/>
                  <a:pt x="1952925" y="1843916"/>
                  <a:pt x="1952925" y="1788763"/>
                </a:cubicBezTo>
                <a:cubicBezTo>
                  <a:pt x="1952925" y="1733609"/>
                  <a:pt x="1908215" y="1688899"/>
                  <a:pt x="1853063" y="1688899"/>
                </a:cubicBezTo>
                <a:close/>
                <a:moveTo>
                  <a:pt x="4233985" y="1187828"/>
                </a:moveTo>
                <a:cubicBezTo>
                  <a:pt x="4230114" y="1187828"/>
                  <a:pt x="4226977" y="1190966"/>
                  <a:pt x="4226977" y="1194836"/>
                </a:cubicBezTo>
                <a:cubicBezTo>
                  <a:pt x="4226977" y="1198706"/>
                  <a:pt x="4230114" y="1201844"/>
                  <a:pt x="4233985" y="1201844"/>
                </a:cubicBezTo>
                <a:cubicBezTo>
                  <a:pt x="4237855" y="1201844"/>
                  <a:pt x="4240993" y="1198706"/>
                  <a:pt x="4240993" y="1194836"/>
                </a:cubicBezTo>
                <a:cubicBezTo>
                  <a:pt x="4240993" y="1190966"/>
                  <a:pt x="4237855" y="1187828"/>
                  <a:pt x="4233985" y="1187828"/>
                </a:cubicBezTo>
                <a:close/>
                <a:moveTo>
                  <a:pt x="3638317" y="1166804"/>
                </a:moveTo>
                <a:cubicBezTo>
                  <a:pt x="3622835" y="1166804"/>
                  <a:pt x="3610285" y="1178570"/>
                  <a:pt x="3610285" y="1193084"/>
                </a:cubicBezTo>
                <a:cubicBezTo>
                  <a:pt x="3610285" y="1207599"/>
                  <a:pt x="3622835" y="1219365"/>
                  <a:pt x="3638317" y="1219365"/>
                </a:cubicBezTo>
                <a:cubicBezTo>
                  <a:pt x="3653799" y="1219365"/>
                  <a:pt x="3666349" y="1207599"/>
                  <a:pt x="3666349" y="1193084"/>
                </a:cubicBezTo>
                <a:cubicBezTo>
                  <a:pt x="3666349" y="1178570"/>
                  <a:pt x="3653799" y="1166804"/>
                  <a:pt x="3638317" y="1166804"/>
                </a:cubicBezTo>
                <a:close/>
                <a:moveTo>
                  <a:pt x="3042648" y="1149283"/>
                </a:moveTo>
                <a:cubicBezTo>
                  <a:pt x="3019426" y="1149283"/>
                  <a:pt x="3000601" y="1168893"/>
                  <a:pt x="3000601" y="1193084"/>
                </a:cubicBezTo>
                <a:cubicBezTo>
                  <a:pt x="3000601" y="1217274"/>
                  <a:pt x="3019426" y="1236883"/>
                  <a:pt x="3042648" y="1236883"/>
                </a:cubicBezTo>
                <a:cubicBezTo>
                  <a:pt x="3065870" y="1236883"/>
                  <a:pt x="3084695" y="1217274"/>
                  <a:pt x="3084695" y="1193084"/>
                </a:cubicBezTo>
                <a:cubicBezTo>
                  <a:pt x="3084695" y="1168893"/>
                  <a:pt x="3065870" y="1149283"/>
                  <a:pt x="3042648" y="1149283"/>
                </a:cubicBezTo>
                <a:close/>
                <a:moveTo>
                  <a:pt x="67837" y="1138773"/>
                </a:moveTo>
                <a:cubicBezTo>
                  <a:pt x="36874" y="1138773"/>
                  <a:pt x="11774" y="1163873"/>
                  <a:pt x="11774" y="1194837"/>
                </a:cubicBezTo>
                <a:cubicBezTo>
                  <a:pt x="11774" y="1225800"/>
                  <a:pt x="36874" y="1250901"/>
                  <a:pt x="67837" y="1250901"/>
                </a:cubicBezTo>
                <a:cubicBezTo>
                  <a:pt x="98801" y="1250901"/>
                  <a:pt x="123901" y="1225800"/>
                  <a:pt x="123901" y="1194837"/>
                </a:cubicBezTo>
                <a:cubicBezTo>
                  <a:pt x="123901" y="1163873"/>
                  <a:pt x="98801" y="1138773"/>
                  <a:pt x="67837" y="1138773"/>
                </a:cubicBezTo>
                <a:close/>
                <a:moveTo>
                  <a:pt x="2446980" y="1138773"/>
                </a:moveTo>
                <a:cubicBezTo>
                  <a:pt x="2416017" y="1138773"/>
                  <a:pt x="2390917" y="1163873"/>
                  <a:pt x="2390917" y="1194837"/>
                </a:cubicBezTo>
                <a:cubicBezTo>
                  <a:pt x="2390917" y="1225800"/>
                  <a:pt x="2416017" y="1250901"/>
                  <a:pt x="2446980" y="1250901"/>
                </a:cubicBezTo>
                <a:cubicBezTo>
                  <a:pt x="2477943" y="1250901"/>
                  <a:pt x="2503043" y="1225800"/>
                  <a:pt x="2503043" y="1194837"/>
                </a:cubicBezTo>
                <a:cubicBezTo>
                  <a:pt x="2503043" y="1163873"/>
                  <a:pt x="2477943" y="1138773"/>
                  <a:pt x="2446980" y="1138773"/>
                </a:cubicBezTo>
                <a:close/>
                <a:moveTo>
                  <a:pt x="661753" y="1128261"/>
                </a:moveTo>
                <a:cubicBezTo>
                  <a:pt x="625953" y="1128261"/>
                  <a:pt x="596930" y="1157283"/>
                  <a:pt x="596930" y="1193085"/>
                </a:cubicBezTo>
                <a:cubicBezTo>
                  <a:pt x="596930" y="1228886"/>
                  <a:pt x="625953" y="1257909"/>
                  <a:pt x="661753" y="1257909"/>
                </a:cubicBezTo>
                <a:cubicBezTo>
                  <a:pt x="697554" y="1257909"/>
                  <a:pt x="726576" y="1228886"/>
                  <a:pt x="726576" y="1193085"/>
                </a:cubicBezTo>
                <a:cubicBezTo>
                  <a:pt x="726576" y="1157283"/>
                  <a:pt x="697554" y="1128261"/>
                  <a:pt x="661753" y="1128261"/>
                </a:cubicBezTo>
                <a:close/>
                <a:moveTo>
                  <a:pt x="1257413" y="1128261"/>
                </a:moveTo>
                <a:cubicBezTo>
                  <a:pt x="1219682" y="1128261"/>
                  <a:pt x="1189091" y="1158068"/>
                  <a:pt x="1189091" y="1194837"/>
                </a:cubicBezTo>
                <a:cubicBezTo>
                  <a:pt x="1189091" y="1231605"/>
                  <a:pt x="1219682" y="1261413"/>
                  <a:pt x="1257413" y="1261413"/>
                </a:cubicBezTo>
                <a:cubicBezTo>
                  <a:pt x="1295131" y="1261413"/>
                  <a:pt x="1325722" y="1231605"/>
                  <a:pt x="1325722" y="1194837"/>
                </a:cubicBezTo>
                <a:cubicBezTo>
                  <a:pt x="1325722" y="1158068"/>
                  <a:pt x="1295131" y="1128261"/>
                  <a:pt x="1257413" y="1128261"/>
                </a:cubicBezTo>
                <a:close/>
                <a:moveTo>
                  <a:pt x="1853064" y="1128261"/>
                </a:moveTo>
                <a:cubicBezTo>
                  <a:pt x="1817263" y="1128261"/>
                  <a:pt x="1788241" y="1157283"/>
                  <a:pt x="1788241" y="1193085"/>
                </a:cubicBezTo>
                <a:cubicBezTo>
                  <a:pt x="1788241" y="1228886"/>
                  <a:pt x="1817263" y="1257908"/>
                  <a:pt x="1853064" y="1257908"/>
                </a:cubicBezTo>
                <a:cubicBezTo>
                  <a:pt x="1888865" y="1257908"/>
                  <a:pt x="1917887" y="1228886"/>
                  <a:pt x="1917887" y="1193085"/>
                </a:cubicBezTo>
                <a:cubicBezTo>
                  <a:pt x="1917887" y="1157283"/>
                  <a:pt x="1888865" y="1128261"/>
                  <a:pt x="1853064" y="1128261"/>
                </a:cubicBezTo>
                <a:close/>
                <a:moveTo>
                  <a:pt x="3638316" y="595665"/>
                </a:moveTo>
                <a:cubicBezTo>
                  <a:pt x="3636381" y="595665"/>
                  <a:pt x="3634812" y="597234"/>
                  <a:pt x="3634812" y="599169"/>
                </a:cubicBezTo>
                <a:cubicBezTo>
                  <a:pt x="3634812" y="601104"/>
                  <a:pt x="3636381" y="602673"/>
                  <a:pt x="3638316" y="602673"/>
                </a:cubicBezTo>
                <a:cubicBezTo>
                  <a:pt x="3640251" y="602673"/>
                  <a:pt x="3641820" y="601104"/>
                  <a:pt x="3641820" y="599169"/>
                </a:cubicBezTo>
                <a:cubicBezTo>
                  <a:pt x="3641820" y="597234"/>
                  <a:pt x="3640251" y="595665"/>
                  <a:pt x="3638316" y="595665"/>
                </a:cubicBezTo>
                <a:close/>
                <a:moveTo>
                  <a:pt x="3042648" y="588658"/>
                </a:moveTo>
                <a:cubicBezTo>
                  <a:pt x="3036842" y="588658"/>
                  <a:pt x="3032136" y="593363"/>
                  <a:pt x="3032136" y="599169"/>
                </a:cubicBezTo>
                <a:cubicBezTo>
                  <a:pt x="3032136" y="604975"/>
                  <a:pt x="3036842" y="609681"/>
                  <a:pt x="3042648" y="609681"/>
                </a:cubicBezTo>
                <a:cubicBezTo>
                  <a:pt x="3048454" y="609681"/>
                  <a:pt x="3053160" y="604975"/>
                  <a:pt x="3053160" y="599169"/>
                </a:cubicBezTo>
                <a:cubicBezTo>
                  <a:pt x="3053160" y="593363"/>
                  <a:pt x="3048454" y="588658"/>
                  <a:pt x="3042648" y="588658"/>
                </a:cubicBezTo>
                <a:close/>
                <a:moveTo>
                  <a:pt x="66086" y="578147"/>
                </a:moveTo>
                <a:cubicBezTo>
                  <a:pt x="53507" y="578147"/>
                  <a:pt x="43310" y="587560"/>
                  <a:pt x="43310" y="599171"/>
                </a:cubicBezTo>
                <a:cubicBezTo>
                  <a:pt x="43310" y="610782"/>
                  <a:pt x="53507" y="620195"/>
                  <a:pt x="66086" y="620195"/>
                </a:cubicBezTo>
                <a:cubicBezTo>
                  <a:pt x="78665" y="620195"/>
                  <a:pt x="88862" y="610782"/>
                  <a:pt x="88862" y="599171"/>
                </a:cubicBezTo>
                <a:cubicBezTo>
                  <a:pt x="88862" y="587560"/>
                  <a:pt x="78665" y="578147"/>
                  <a:pt x="66086" y="578147"/>
                </a:cubicBezTo>
                <a:close/>
                <a:moveTo>
                  <a:pt x="2446980" y="574643"/>
                </a:moveTo>
                <a:cubicBezTo>
                  <a:pt x="2433434" y="574643"/>
                  <a:pt x="2422452" y="585624"/>
                  <a:pt x="2422452" y="599171"/>
                </a:cubicBezTo>
                <a:cubicBezTo>
                  <a:pt x="2422452" y="612717"/>
                  <a:pt x="2433434" y="623699"/>
                  <a:pt x="2446980" y="623699"/>
                </a:cubicBezTo>
                <a:cubicBezTo>
                  <a:pt x="2460526" y="623699"/>
                  <a:pt x="2471508" y="612717"/>
                  <a:pt x="2471508" y="599171"/>
                </a:cubicBezTo>
                <a:cubicBezTo>
                  <a:pt x="2471508" y="585624"/>
                  <a:pt x="2460526" y="574643"/>
                  <a:pt x="2446980" y="574643"/>
                </a:cubicBezTo>
                <a:close/>
                <a:moveTo>
                  <a:pt x="661754" y="567635"/>
                </a:moveTo>
                <a:cubicBezTo>
                  <a:pt x="645305" y="567635"/>
                  <a:pt x="631970" y="580970"/>
                  <a:pt x="631970" y="597419"/>
                </a:cubicBezTo>
                <a:cubicBezTo>
                  <a:pt x="631970" y="613868"/>
                  <a:pt x="645305" y="627203"/>
                  <a:pt x="661754" y="627203"/>
                </a:cubicBezTo>
                <a:cubicBezTo>
                  <a:pt x="678203" y="627203"/>
                  <a:pt x="691538" y="613868"/>
                  <a:pt x="691538" y="597419"/>
                </a:cubicBezTo>
                <a:cubicBezTo>
                  <a:pt x="691538" y="580970"/>
                  <a:pt x="678203" y="567635"/>
                  <a:pt x="661754" y="567635"/>
                </a:cubicBezTo>
                <a:close/>
                <a:moveTo>
                  <a:pt x="1853064" y="567635"/>
                </a:moveTo>
                <a:cubicBezTo>
                  <a:pt x="1836615" y="567635"/>
                  <a:pt x="1823280" y="580970"/>
                  <a:pt x="1823280" y="597419"/>
                </a:cubicBezTo>
                <a:cubicBezTo>
                  <a:pt x="1823280" y="613868"/>
                  <a:pt x="1836615" y="627203"/>
                  <a:pt x="1853064" y="627203"/>
                </a:cubicBezTo>
                <a:cubicBezTo>
                  <a:pt x="1869513" y="627203"/>
                  <a:pt x="1882848" y="613868"/>
                  <a:pt x="1882848" y="597419"/>
                </a:cubicBezTo>
                <a:cubicBezTo>
                  <a:pt x="1882848" y="580970"/>
                  <a:pt x="1869513" y="567635"/>
                  <a:pt x="1853064" y="567635"/>
                </a:cubicBezTo>
                <a:close/>
                <a:moveTo>
                  <a:pt x="1257413" y="564131"/>
                </a:moveTo>
                <a:cubicBezTo>
                  <a:pt x="1239035" y="564131"/>
                  <a:pt x="1224131" y="579035"/>
                  <a:pt x="1224131" y="597419"/>
                </a:cubicBezTo>
                <a:cubicBezTo>
                  <a:pt x="1224131" y="615803"/>
                  <a:pt x="1239035" y="630707"/>
                  <a:pt x="1257413" y="630707"/>
                </a:cubicBezTo>
                <a:cubicBezTo>
                  <a:pt x="1275780" y="630707"/>
                  <a:pt x="1290684" y="615803"/>
                  <a:pt x="1290684" y="597419"/>
                </a:cubicBezTo>
                <a:cubicBezTo>
                  <a:pt x="1290684" y="579035"/>
                  <a:pt x="1275780" y="564131"/>
                  <a:pt x="1257413" y="564131"/>
                </a:cubicBezTo>
                <a:close/>
                <a:moveTo>
                  <a:pt x="661754" y="1"/>
                </a:moveTo>
                <a:cubicBezTo>
                  <a:pt x="660787" y="1"/>
                  <a:pt x="660002" y="785"/>
                  <a:pt x="660002" y="1753"/>
                </a:cubicBezTo>
                <a:cubicBezTo>
                  <a:pt x="660002" y="2720"/>
                  <a:pt x="660787" y="3505"/>
                  <a:pt x="661754" y="3505"/>
                </a:cubicBezTo>
                <a:cubicBezTo>
                  <a:pt x="662721" y="3505"/>
                  <a:pt x="663506" y="2720"/>
                  <a:pt x="663506" y="1753"/>
                </a:cubicBezTo>
                <a:cubicBezTo>
                  <a:pt x="663506" y="785"/>
                  <a:pt x="662721" y="1"/>
                  <a:pt x="661754" y="1"/>
                </a:cubicBezTo>
                <a:close/>
                <a:moveTo>
                  <a:pt x="1257413" y="1"/>
                </a:moveTo>
                <a:cubicBezTo>
                  <a:pt x="1256447" y="1"/>
                  <a:pt x="1255663" y="1570"/>
                  <a:pt x="1255663" y="3505"/>
                </a:cubicBezTo>
                <a:cubicBezTo>
                  <a:pt x="1255663" y="5439"/>
                  <a:pt x="1256447" y="7009"/>
                  <a:pt x="1257413" y="7009"/>
                </a:cubicBezTo>
                <a:cubicBezTo>
                  <a:pt x="1258380" y="7009"/>
                  <a:pt x="1259147" y="5439"/>
                  <a:pt x="1259147" y="3505"/>
                </a:cubicBezTo>
                <a:cubicBezTo>
                  <a:pt x="1259147" y="1570"/>
                  <a:pt x="1258380" y="1"/>
                  <a:pt x="1257413" y="1"/>
                </a:cubicBezTo>
                <a:close/>
                <a:moveTo>
                  <a:pt x="1853063" y="0"/>
                </a:moveTo>
                <a:cubicBezTo>
                  <a:pt x="1852095" y="0"/>
                  <a:pt x="1851311" y="785"/>
                  <a:pt x="1851311" y="1752"/>
                </a:cubicBezTo>
                <a:cubicBezTo>
                  <a:pt x="1851311" y="2720"/>
                  <a:pt x="1852095" y="3504"/>
                  <a:pt x="1853063" y="3504"/>
                </a:cubicBezTo>
                <a:cubicBezTo>
                  <a:pt x="1854030" y="3504"/>
                  <a:pt x="1854815" y="2720"/>
                  <a:pt x="1854815" y="1752"/>
                </a:cubicBezTo>
                <a:cubicBezTo>
                  <a:pt x="1854815" y="785"/>
                  <a:pt x="1854030" y="0"/>
                  <a:pt x="1853063" y="0"/>
                </a:cubicBezTo>
                <a:close/>
              </a:path>
            </a:pathLst>
          </a:custGeom>
          <a:solidFill>
            <a:schemeClr val="accent1">
              <a:lumMod val="20000"/>
              <a:lumOff val="80000"/>
              <a:alpha val="3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flipH="1">
            <a:off x="1" y="1"/>
            <a:ext cx="2970577" cy="4831425"/>
          </a:xfrm>
          <a:custGeom>
            <a:avLst/>
            <a:gdLst>
              <a:gd name="connsiteX0" fmla="*/ 2382675 w 2970577"/>
              <a:gd name="connsiteY0" fmla="*/ 4820224 h 4831425"/>
              <a:gd name="connsiteX1" fmla="*/ 2386179 w 2970577"/>
              <a:gd name="connsiteY1" fmla="*/ 4823728 h 4831425"/>
              <a:gd name="connsiteX2" fmla="*/ 2382675 w 2970577"/>
              <a:gd name="connsiteY2" fmla="*/ 4827232 h 4831425"/>
              <a:gd name="connsiteX3" fmla="*/ 2379171 w 2970577"/>
              <a:gd name="connsiteY3" fmla="*/ 4823728 h 4831425"/>
              <a:gd name="connsiteX4" fmla="*/ 2382675 w 2970577"/>
              <a:gd name="connsiteY4" fmla="*/ 4820224 h 4831425"/>
              <a:gd name="connsiteX5" fmla="*/ 2970577 w 2970577"/>
              <a:gd name="connsiteY5" fmla="*/ 4812527 h 4831425"/>
              <a:gd name="connsiteX6" fmla="*/ 2970577 w 2970577"/>
              <a:gd name="connsiteY6" fmla="*/ 4831425 h 4831425"/>
              <a:gd name="connsiteX7" fmla="*/ 2968433 w 2970577"/>
              <a:gd name="connsiteY7" fmla="*/ 4830648 h 4831425"/>
              <a:gd name="connsiteX8" fmla="*/ 2964328 w 2970577"/>
              <a:gd name="connsiteY8" fmla="*/ 4821976 h 4831425"/>
              <a:gd name="connsiteX9" fmla="*/ 2968433 w 2970577"/>
              <a:gd name="connsiteY9" fmla="*/ 4813304 h 4831425"/>
              <a:gd name="connsiteX10" fmla="*/ 1787008 w 2970577"/>
              <a:gd name="connsiteY10" fmla="*/ 4221051 h 4831425"/>
              <a:gd name="connsiteX11" fmla="*/ 1794016 w 2970577"/>
              <a:gd name="connsiteY11" fmla="*/ 4226307 h 4831425"/>
              <a:gd name="connsiteX12" fmla="*/ 1787008 w 2970577"/>
              <a:gd name="connsiteY12" fmla="*/ 4231563 h 4831425"/>
              <a:gd name="connsiteX13" fmla="*/ 1780000 w 2970577"/>
              <a:gd name="connsiteY13" fmla="*/ 4226307 h 4831425"/>
              <a:gd name="connsiteX14" fmla="*/ 1787008 w 2970577"/>
              <a:gd name="connsiteY14" fmla="*/ 4221051 h 4831425"/>
              <a:gd name="connsiteX15" fmla="*/ 2384428 w 2970577"/>
              <a:gd name="connsiteY15" fmla="*/ 4200028 h 4831425"/>
              <a:gd name="connsiteX16" fmla="*/ 2410708 w 2970577"/>
              <a:gd name="connsiteY16" fmla="*/ 4226308 h 4831425"/>
              <a:gd name="connsiteX17" fmla="*/ 2384428 w 2970577"/>
              <a:gd name="connsiteY17" fmla="*/ 4252588 h 4831425"/>
              <a:gd name="connsiteX18" fmla="*/ 2358148 w 2970577"/>
              <a:gd name="connsiteY18" fmla="*/ 4226308 h 4831425"/>
              <a:gd name="connsiteX19" fmla="*/ 2384428 w 2970577"/>
              <a:gd name="connsiteY19" fmla="*/ 4200028 h 4831425"/>
              <a:gd name="connsiteX20" fmla="*/ 2970577 w 2970577"/>
              <a:gd name="connsiteY20" fmla="*/ 4184076 h 4831425"/>
              <a:gd name="connsiteX21" fmla="*/ 2970577 w 2970577"/>
              <a:gd name="connsiteY21" fmla="*/ 4272042 h 4831425"/>
              <a:gd name="connsiteX22" fmla="*/ 2960614 w 2970577"/>
              <a:gd name="connsiteY22" fmla="*/ 4270031 h 4831425"/>
              <a:gd name="connsiteX23" fmla="*/ 2932793 w 2970577"/>
              <a:gd name="connsiteY23" fmla="*/ 4228059 h 4831425"/>
              <a:gd name="connsiteX24" fmla="*/ 2960614 w 2970577"/>
              <a:gd name="connsiteY24" fmla="*/ 4186088 h 4831425"/>
              <a:gd name="connsiteX25" fmla="*/ 1191342 w 2970577"/>
              <a:gd name="connsiteY25" fmla="*/ 3625383 h 4831425"/>
              <a:gd name="connsiteX26" fmla="*/ 1198350 w 2970577"/>
              <a:gd name="connsiteY26" fmla="*/ 3630639 h 4831425"/>
              <a:gd name="connsiteX27" fmla="*/ 1191342 w 2970577"/>
              <a:gd name="connsiteY27" fmla="*/ 3635895 h 4831425"/>
              <a:gd name="connsiteX28" fmla="*/ 1184334 w 2970577"/>
              <a:gd name="connsiteY28" fmla="*/ 3630639 h 4831425"/>
              <a:gd name="connsiteX29" fmla="*/ 1191342 w 2970577"/>
              <a:gd name="connsiteY29" fmla="*/ 3625383 h 4831425"/>
              <a:gd name="connsiteX30" fmla="*/ 1787010 w 2970577"/>
              <a:gd name="connsiteY30" fmla="*/ 3600856 h 4831425"/>
              <a:gd name="connsiteX31" fmla="*/ 1818546 w 2970577"/>
              <a:gd name="connsiteY31" fmla="*/ 3632392 h 4831425"/>
              <a:gd name="connsiteX32" fmla="*/ 1787010 w 2970577"/>
              <a:gd name="connsiteY32" fmla="*/ 3663928 h 4831425"/>
              <a:gd name="connsiteX33" fmla="*/ 1755474 w 2970577"/>
              <a:gd name="connsiteY33" fmla="*/ 3632392 h 4831425"/>
              <a:gd name="connsiteX34" fmla="*/ 1787010 w 2970577"/>
              <a:gd name="connsiteY34" fmla="*/ 3600856 h 4831425"/>
              <a:gd name="connsiteX35" fmla="*/ 2384430 w 2970577"/>
              <a:gd name="connsiteY35" fmla="*/ 3576328 h 4831425"/>
              <a:gd name="connsiteX36" fmla="*/ 2438741 w 2970577"/>
              <a:gd name="connsiteY36" fmla="*/ 3630639 h 4831425"/>
              <a:gd name="connsiteX37" fmla="*/ 2384430 w 2970577"/>
              <a:gd name="connsiteY37" fmla="*/ 3684950 h 4831425"/>
              <a:gd name="connsiteX38" fmla="*/ 2330119 w 2970577"/>
              <a:gd name="connsiteY38" fmla="*/ 3630639 h 4831425"/>
              <a:gd name="connsiteX39" fmla="*/ 2384430 w 2970577"/>
              <a:gd name="connsiteY39" fmla="*/ 3576328 h 4831425"/>
              <a:gd name="connsiteX40" fmla="*/ 2970577 w 2970577"/>
              <a:gd name="connsiteY40" fmla="*/ 3560378 h 4831425"/>
              <a:gd name="connsiteX41" fmla="*/ 2970577 w 2970577"/>
              <a:gd name="connsiteY41" fmla="*/ 3704406 h 4831425"/>
              <a:gd name="connsiteX42" fmla="*/ 2949705 w 2970577"/>
              <a:gd name="connsiteY42" fmla="*/ 3700193 h 4831425"/>
              <a:gd name="connsiteX43" fmla="*/ 2904764 w 2970577"/>
              <a:gd name="connsiteY43" fmla="*/ 3632392 h 4831425"/>
              <a:gd name="connsiteX44" fmla="*/ 2949705 w 2970577"/>
              <a:gd name="connsiteY44" fmla="*/ 3564592 h 4831425"/>
              <a:gd name="connsiteX45" fmla="*/ 595669 w 2970577"/>
              <a:gd name="connsiteY45" fmla="*/ 3033219 h 4831425"/>
              <a:gd name="connsiteX46" fmla="*/ 599172 w 2970577"/>
              <a:gd name="connsiteY46" fmla="*/ 3036723 h 4831425"/>
              <a:gd name="connsiteX47" fmla="*/ 595669 w 2970577"/>
              <a:gd name="connsiteY47" fmla="*/ 3040227 h 4831425"/>
              <a:gd name="connsiteX48" fmla="*/ 592164 w 2970577"/>
              <a:gd name="connsiteY48" fmla="*/ 3036723 h 4831425"/>
              <a:gd name="connsiteX49" fmla="*/ 595669 w 2970577"/>
              <a:gd name="connsiteY49" fmla="*/ 3033219 h 4831425"/>
              <a:gd name="connsiteX50" fmla="*/ 1193096 w 2970577"/>
              <a:gd name="connsiteY50" fmla="*/ 3008691 h 4831425"/>
              <a:gd name="connsiteX51" fmla="*/ 1219376 w 2970577"/>
              <a:gd name="connsiteY51" fmla="*/ 3034971 h 4831425"/>
              <a:gd name="connsiteX52" fmla="*/ 1193096 w 2970577"/>
              <a:gd name="connsiteY52" fmla="*/ 3061251 h 4831425"/>
              <a:gd name="connsiteX53" fmla="*/ 1166816 w 2970577"/>
              <a:gd name="connsiteY53" fmla="*/ 3034971 h 4831425"/>
              <a:gd name="connsiteX54" fmla="*/ 1193096 w 2970577"/>
              <a:gd name="connsiteY54" fmla="*/ 3008691 h 4831425"/>
              <a:gd name="connsiteX55" fmla="*/ 1788764 w 2970577"/>
              <a:gd name="connsiteY55" fmla="*/ 2980660 h 4831425"/>
              <a:gd name="connsiteX56" fmla="*/ 1843075 w 2970577"/>
              <a:gd name="connsiteY56" fmla="*/ 3034971 h 4831425"/>
              <a:gd name="connsiteX57" fmla="*/ 1788764 w 2970577"/>
              <a:gd name="connsiteY57" fmla="*/ 3089282 h 4831425"/>
              <a:gd name="connsiteX58" fmla="*/ 1734453 w 2970577"/>
              <a:gd name="connsiteY58" fmla="*/ 3034971 h 4831425"/>
              <a:gd name="connsiteX59" fmla="*/ 1788764 w 2970577"/>
              <a:gd name="connsiteY59" fmla="*/ 2980660 h 4831425"/>
              <a:gd name="connsiteX60" fmla="*/ 2382681 w 2970577"/>
              <a:gd name="connsiteY60" fmla="*/ 2956132 h 4831425"/>
              <a:gd name="connsiteX61" fmla="*/ 2463272 w 2970577"/>
              <a:gd name="connsiteY61" fmla="*/ 3036723 h 4831425"/>
              <a:gd name="connsiteX62" fmla="*/ 2382681 w 2970577"/>
              <a:gd name="connsiteY62" fmla="*/ 3117314 h 4831425"/>
              <a:gd name="connsiteX63" fmla="*/ 2302090 w 2970577"/>
              <a:gd name="connsiteY63" fmla="*/ 3036723 h 4831425"/>
              <a:gd name="connsiteX64" fmla="*/ 2382681 w 2970577"/>
              <a:gd name="connsiteY64" fmla="*/ 2956132 h 4831425"/>
              <a:gd name="connsiteX65" fmla="*/ 2970577 w 2970577"/>
              <a:gd name="connsiteY65" fmla="*/ 2933201 h 4831425"/>
              <a:gd name="connsiteX66" fmla="*/ 2970577 w 2970577"/>
              <a:gd name="connsiteY66" fmla="*/ 3136741 h 4831425"/>
              <a:gd name="connsiteX67" fmla="*/ 2938795 w 2970577"/>
              <a:gd name="connsiteY67" fmla="*/ 3130214 h 4831425"/>
              <a:gd name="connsiteX68" fmla="*/ 2876734 w 2970577"/>
              <a:gd name="connsiteY68" fmla="*/ 3034971 h 4831425"/>
              <a:gd name="connsiteX69" fmla="*/ 2938795 w 2970577"/>
              <a:gd name="connsiteY69" fmla="*/ 2939728 h 4831425"/>
              <a:gd name="connsiteX70" fmla="*/ 597420 w 2970577"/>
              <a:gd name="connsiteY70" fmla="*/ 2427039 h 4831425"/>
              <a:gd name="connsiteX71" fmla="*/ 609684 w 2970577"/>
              <a:gd name="connsiteY71" fmla="*/ 2439303 h 4831425"/>
              <a:gd name="connsiteX72" fmla="*/ 597420 w 2970577"/>
              <a:gd name="connsiteY72" fmla="*/ 2451567 h 4831425"/>
              <a:gd name="connsiteX73" fmla="*/ 585156 w 2970577"/>
              <a:gd name="connsiteY73" fmla="*/ 2439303 h 4831425"/>
              <a:gd name="connsiteX74" fmla="*/ 597420 w 2970577"/>
              <a:gd name="connsiteY74" fmla="*/ 2427039 h 4831425"/>
              <a:gd name="connsiteX75" fmla="*/ 1191345 w 2970577"/>
              <a:gd name="connsiteY75" fmla="*/ 2399007 h 4831425"/>
              <a:gd name="connsiteX76" fmla="*/ 1233392 w 2970577"/>
              <a:gd name="connsiteY76" fmla="*/ 2441054 h 4831425"/>
              <a:gd name="connsiteX77" fmla="*/ 1191345 w 2970577"/>
              <a:gd name="connsiteY77" fmla="*/ 2483101 h 4831425"/>
              <a:gd name="connsiteX78" fmla="*/ 1149298 w 2970577"/>
              <a:gd name="connsiteY78" fmla="*/ 2441054 h 4831425"/>
              <a:gd name="connsiteX79" fmla="*/ 1191345 w 2970577"/>
              <a:gd name="connsiteY79" fmla="*/ 2399007 h 4831425"/>
              <a:gd name="connsiteX80" fmla="*/ 1787014 w 2970577"/>
              <a:gd name="connsiteY80" fmla="*/ 2363968 h 4831425"/>
              <a:gd name="connsiteX81" fmla="*/ 1860597 w 2970577"/>
              <a:gd name="connsiteY81" fmla="*/ 2439303 h 4831425"/>
              <a:gd name="connsiteX82" fmla="*/ 1787014 w 2970577"/>
              <a:gd name="connsiteY82" fmla="*/ 2514638 h 4831425"/>
              <a:gd name="connsiteX83" fmla="*/ 1713431 w 2970577"/>
              <a:gd name="connsiteY83" fmla="*/ 2439303 h 4831425"/>
              <a:gd name="connsiteX84" fmla="*/ 1787014 w 2970577"/>
              <a:gd name="connsiteY84" fmla="*/ 2363968 h 4831425"/>
              <a:gd name="connsiteX85" fmla="*/ 2382682 w 2970577"/>
              <a:gd name="connsiteY85" fmla="*/ 2335937 h 4831425"/>
              <a:gd name="connsiteX86" fmla="*/ 2484296 w 2970577"/>
              <a:gd name="connsiteY86" fmla="*/ 2439303 h 4831425"/>
              <a:gd name="connsiteX87" fmla="*/ 2382682 w 2970577"/>
              <a:gd name="connsiteY87" fmla="*/ 2542669 h 4831425"/>
              <a:gd name="connsiteX88" fmla="*/ 2281068 w 2970577"/>
              <a:gd name="connsiteY88" fmla="*/ 2439303 h 4831425"/>
              <a:gd name="connsiteX89" fmla="*/ 2382682 w 2970577"/>
              <a:gd name="connsiteY89" fmla="*/ 2335937 h 4831425"/>
              <a:gd name="connsiteX90" fmla="*/ 2970577 w 2970577"/>
              <a:gd name="connsiteY90" fmla="*/ 2312979 h 4831425"/>
              <a:gd name="connsiteX91" fmla="*/ 2970577 w 2970577"/>
              <a:gd name="connsiteY91" fmla="*/ 2569132 h 4831425"/>
              <a:gd name="connsiteX92" fmla="*/ 2927887 w 2970577"/>
              <a:gd name="connsiteY92" fmla="*/ 2560513 h 4831425"/>
              <a:gd name="connsiteX93" fmla="*/ 2848705 w 2970577"/>
              <a:gd name="connsiteY93" fmla="*/ 2441055 h 4831425"/>
              <a:gd name="connsiteX94" fmla="*/ 2927887 w 2970577"/>
              <a:gd name="connsiteY94" fmla="*/ 2321597 h 4831425"/>
              <a:gd name="connsiteX95" fmla="*/ 597421 w 2970577"/>
              <a:gd name="connsiteY95" fmla="*/ 1820859 h 4831425"/>
              <a:gd name="connsiteX96" fmla="*/ 620197 w 2970577"/>
              <a:gd name="connsiteY96" fmla="*/ 1843635 h 4831425"/>
              <a:gd name="connsiteX97" fmla="*/ 597421 w 2970577"/>
              <a:gd name="connsiteY97" fmla="*/ 1866411 h 4831425"/>
              <a:gd name="connsiteX98" fmla="*/ 574645 w 2970577"/>
              <a:gd name="connsiteY98" fmla="*/ 1843635 h 4831425"/>
              <a:gd name="connsiteX99" fmla="*/ 597421 w 2970577"/>
              <a:gd name="connsiteY99" fmla="*/ 1820859 h 4831425"/>
              <a:gd name="connsiteX100" fmla="*/ 1191349 w 2970577"/>
              <a:gd name="connsiteY100" fmla="*/ 1789323 h 4831425"/>
              <a:gd name="connsiteX101" fmla="*/ 1247412 w 2970577"/>
              <a:gd name="connsiteY101" fmla="*/ 1845386 h 4831425"/>
              <a:gd name="connsiteX102" fmla="*/ 1191349 w 2970577"/>
              <a:gd name="connsiteY102" fmla="*/ 1901449 h 4831425"/>
              <a:gd name="connsiteX103" fmla="*/ 1135286 w 2970577"/>
              <a:gd name="connsiteY103" fmla="*/ 1845386 h 4831425"/>
              <a:gd name="connsiteX104" fmla="*/ 1191349 w 2970577"/>
              <a:gd name="connsiteY104" fmla="*/ 1789323 h 4831425"/>
              <a:gd name="connsiteX105" fmla="*/ 1787016 w 2970577"/>
              <a:gd name="connsiteY105" fmla="*/ 1754284 h 4831425"/>
              <a:gd name="connsiteX106" fmla="*/ 1874615 w 2970577"/>
              <a:gd name="connsiteY106" fmla="*/ 1843634 h 4831425"/>
              <a:gd name="connsiteX107" fmla="*/ 1787016 w 2970577"/>
              <a:gd name="connsiteY107" fmla="*/ 1932984 h 4831425"/>
              <a:gd name="connsiteX108" fmla="*/ 1699417 w 2970577"/>
              <a:gd name="connsiteY108" fmla="*/ 1843634 h 4831425"/>
              <a:gd name="connsiteX109" fmla="*/ 1787016 w 2970577"/>
              <a:gd name="connsiteY109" fmla="*/ 1754284 h 4831425"/>
              <a:gd name="connsiteX110" fmla="*/ 2380932 w 2970577"/>
              <a:gd name="connsiteY110" fmla="*/ 1722749 h 4831425"/>
              <a:gd name="connsiteX111" fmla="*/ 2501818 w 2970577"/>
              <a:gd name="connsiteY111" fmla="*/ 1843635 h 4831425"/>
              <a:gd name="connsiteX112" fmla="*/ 2380932 w 2970577"/>
              <a:gd name="connsiteY112" fmla="*/ 1964521 h 4831425"/>
              <a:gd name="connsiteX113" fmla="*/ 2260046 w 2970577"/>
              <a:gd name="connsiteY113" fmla="*/ 1843635 h 4831425"/>
              <a:gd name="connsiteX114" fmla="*/ 2380932 w 2970577"/>
              <a:gd name="connsiteY114" fmla="*/ 1722749 h 4831425"/>
              <a:gd name="connsiteX115" fmla="*/ 2970577 w 2970577"/>
              <a:gd name="connsiteY115" fmla="*/ 1692801 h 4831425"/>
              <a:gd name="connsiteX116" fmla="*/ 2970577 w 2970577"/>
              <a:gd name="connsiteY116" fmla="*/ 1994467 h 4831425"/>
              <a:gd name="connsiteX117" fmla="*/ 2919705 w 2970577"/>
              <a:gd name="connsiteY117" fmla="*/ 1984077 h 4831425"/>
              <a:gd name="connsiteX118" fmla="*/ 2827683 w 2970577"/>
              <a:gd name="connsiteY118" fmla="*/ 1843634 h 4831425"/>
              <a:gd name="connsiteX119" fmla="*/ 2919705 w 2970577"/>
              <a:gd name="connsiteY119" fmla="*/ 1703191 h 4831425"/>
              <a:gd name="connsiteX120" fmla="*/ 1753 w 2970577"/>
              <a:gd name="connsiteY120" fmla="*/ 1246214 h 4831425"/>
              <a:gd name="connsiteX121" fmla="*/ 3505 w 2970577"/>
              <a:gd name="connsiteY121" fmla="*/ 1247966 h 4831425"/>
              <a:gd name="connsiteX122" fmla="*/ 1753 w 2970577"/>
              <a:gd name="connsiteY122" fmla="*/ 1249718 h 4831425"/>
              <a:gd name="connsiteX123" fmla="*/ 0 w 2970577"/>
              <a:gd name="connsiteY123" fmla="*/ 1247966 h 4831425"/>
              <a:gd name="connsiteX124" fmla="*/ 1753 w 2970577"/>
              <a:gd name="connsiteY124" fmla="*/ 1246214 h 4831425"/>
              <a:gd name="connsiteX125" fmla="*/ 597421 w 2970577"/>
              <a:gd name="connsiteY125" fmla="*/ 1218183 h 4831425"/>
              <a:gd name="connsiteX126" fmla="*/ 627205 w 2970577"/>
              <a:gd name="connsiteY126" fmla="*/ 1247967 h 4831425"/>
              <a:gd name="connsiteX127" fmla="*/ 597421 w 2970577"/>
              <a:gd name="connsiteY127" fmla="*/ 1277751 h 4831425"/>
              <a:gd name="connsiteX128" fmla="*/ 567638 w 2970577"/>
              <a:gd name="connsiteY128" fmla="*/ 1247967 h 4831425"/>
              <a:gd name="connsiteX129" fmla="*/ 597421 w 2970577"/>
              <a:gd name="connsiteY129" fmla="*/ 1218183 h 4831425"/>
              <a:gd name="connsiteX130" fmla="*/ 1193103 w 2970577"/>
              <a:gd name="connsiteY130" fmla="*/ 1183143 h 4831425"/>
              <a:gd name="connsiteX131" fmla="*/ 1257926 w 2970577"/>
              <a:gd name="connsiteY131" fmla="*/ 1247966 h 4831425"/>
              <a:gd name="connsiteX132" fmla="*/ 1193103 w 2970577"/>
              <a:gd name="connsiteY132" fmla="*/ 1312789 h 4831425"/>
              <a:gd name="connsiteX133" fmla="*/ 1128280 w 2970577"/>
              <a:gd name="connsiteY133" fmla="*/ 1247966 h 4831425"/>
              <a:gd name="connsiteX134" fmla="*/ 1193103 w 2970577"/>
              <a:gd name="connsiteY134" fmla="*/ 1183143 h 4831425"/>
              <a:gd name="connsiteX135" fmla="*/ 1788771 w 2970577"/>
              <a:gd name="connsiteY135" fmla="*/ 1151608 h 4831425"/>
              <a:gd name="connsiteX136" fmla="*/ 1888633 w 2970577"/>
              <a:gd name="connsiteY136" fmla="*/ 1249718 h 4831425"/>
              <a:gd name="connsiteX137" fmla="*/ 1788771 w 2970577"/>
              <a:gd name="connsiteY137" fmla="*/ 1347828 h 4831425"/>
              <a:gd name="connsiteX138" fmla="*/ 1688909 w 2970577"/>
              <a:gd name="connsiteY138" fmla="*/ 1249718 h 4831425"/>
              <a:gd name="connsiteX139" fmla="*/ 1788771 w 2970577"/>
              <a:gd name="connsiteY139" fmla="*/ 1151608 h 4831425"/>
              <a:gd name="connsiteX140" fmla="*/ 2382688 w 2970577"/>
              <a:gd name="connsiteY140" fmla="*/ 1116569 h 4831425"/>
              <a:gd name="connsiteX141" fmla="*/ 2515838 w 2970577"/>
              <a:gd name="connsiteY141" fmla="*/ 1247967 h 4831425"/>
              <a:gd name="connsiteX142" fmla="*/ 2382688 w 2970577"/>
              <a:gd name="connsiteY142" fmla="*/ 1379365 h 4831425"/>
              <a:gd name="connsiteX143" fmla="*/ 2249538 w 2970577"/>
              <a:gd name="connsiteY143" fmla="*/ 1247967 h 4831425"/>
              <a:gd name="connsiteX144" fmla="*/ 2382688 w 2970577"/>
              <a:gd name="connsiteY144" fmla="*/ 1116569 h 4831425"/>
              <a:gd name="connsiteX145" fmla="*/ 2970577 w 2970577"/>
              <a:gd name="connsiteY145" fmla="*/ 1082746 h 4831425"/>
              <a:gd name="connsiteX146" fmla="*/ 2970577 w 2970577"/>
              <a:gd name="connsiteY146" fmla="*/ 1413186 h 4831425"/>
              <a:gd name="connsiteX147" fmla="*/ 2911819 w 2970577"/>
              <a:gd name="connsiteY147" fmla="*/ 1401324 h 4831425"/>
              <a:gd name="connsiteX148" fmla="*/ 2810167 w 2970577"/>
              <a:gd name="connsiteY148" fmla="*/ 1247966 h 4831425"/>
              <a:gd name="connsiteX149" fmla="*/ 2911819 w 2970577"/>
              <a:gd name="connsiteY149" fmla="*/ 1094609 h 4831425"/>
              <a:gd name="connsiteX150" fmla="*/ 3506 w 2970577"/>
              <a:gd name="connsiteY150" fmla="*/ 650546 h 4831425"/>
              <a:gd name="connsiteX151" fmla="*/ 7010 w 2970577"/>
              <a:gd name="connsiteY151" fmla="*/ 654050 h 4831425"/>
              <a:gd name="connsiteX152" fmla="*/ 3506 w 2970577"/>
              <a:gd name="connsiteY152" fmla="*/ 657554 h 4831425"/>
              <a:gd name="connsiteX153" fmla="*/ 1 w 2970577"/>
              <a:gd name="connsiteY153" fmla="*/ 654050 h 4831425"/>
              <a:gd name="connsiteX154" fmla="*/ 3506 w 2970577"/>
              <a:gd name="connsiteY154" fmla="*/ 650546 h 4831425"/>
              <a:gd name="connsiteX155" fmla="*/ 597422 w 2970577"/>
              <a:gd name="connsiteY155" fmla="*/ 619011 h 4831425"/>
              <a:gd name="connsiteX156" fmla="*/ 630710 w 2970577"/>
              <a:gd name="connsiteY156" fmla="*/ 652299 h 4831425"/>
              <a:gd name="connsiteX157" fmla="*/ 597422 w 2970577"/>
              <a:gd name="connsiteY157" fmla="*/ 685587 h 4831425"/>
              <a:gd name="connsiteX158" fmla="*/ 564134 w 2970577"/>
              <a:gd name="connsiteY158" fmla="*/ 652299 h 4831425"/>
              <a:gd name="connsiteX159" fmla="*/ 597422 w 2970577"/>
              <a:gd name="connsiteY159" fmla="*/ 619011 h 4831425"/>
              <a:gd name="connsiteX160" fmla="*/ 1193105 w 2970577"/>
              <a:gd name="connsiteY160" fmla="*/ 583971 h 4831425"/>
              <a:gd name="connsiteX161" fmla="*/ 1261432 w 2970577"/>
              <a:gd name="connsiteY161" fmla="*/ 652298 h 4831425"/>
              <a:gd name="connsiteX162" fmla="*/ 1193105 w 2970577"/>
              <a:gd name="connsiteY162" fmla="*/ 720625 h 4831425"/>
              <a:gd name="connsiteX163" fmla="*/ 1124763 w 2970577"/>
              <a:gd name="connsiteY163" fmla="*/ 652298 h 4831425"/>
              <a:gd name="connsiteX164" fmla="*/ 1193105 w 2970577"/>
              <a:gd name="connsiteY164" fmla="*/ 583971 h 4831425"/>
              <a:gd name="connsiteX165" fmla="*/ 1787021 w 2970577"/>
              <a:gd name="connsiteY165" fmla="*/ 548932 h 4831425"/>
              <a:gd name="connsiteX166" fmla="*/ 1888635 w 2970577"/>
              <a:gd name="connsiteY166" fmla="*/ 652298 h 4831425"/>
              <a:gd name="connsiteX167" fmla="*/ 1787021 w 2970577"/>
              <a:gd name="connsiteY167" fmla="*/ 755664 h 4831425"/>
              <a:gd name="connsiteX168" fmla="*/ 1685407 w 2970577"/>
              <a:gd name="connsiteY168" fmla="*/ 652298 h 4831425"/>
              <a:gd name="connsiteX169" fmla="*/ 1787021 w 2970577"/>
              <a:gd name="connsiteY169" fmla="*/ 548932 h 4831425"/>
              <a:gd name="connsiteX170" fmla="*/ 2382690 w 2970577"/>
              <a:gd name="connsiteY170" fmla="*/ 513893 h 4831425"/>
              <a:gd name="connsiteX171" fmla="*/ 2519344 w 2970577"/>
              <a:gd name="connsiteY171" fmla="*/ 652299 h 4831425"/>
              <a:gd name="connsiteX172" fmla="*/ 2382690 w 2970577"/>
              <a:gd name="connsiteY172" fmla="*/ 790705 h 4831425"/>
              <a:gd name="connsiteX173" fmla="*/ 2246036 w 2970577"/>
              <a:gd name="connsiteY173" fmla="*/ 652299 h 4831425"/>
              <a:gd name="connsiteX174" fmla="*/ 2382690 w 2970577"/>
              <a:gd name="connsiteY174" fmla="*/ 513893 h 4831425"/>
              <a:gd name="connsiteX175" fmla="*/ 2970577 w 2970577"/>
              <a:gd name="connsiteY175" fmla="*/ 483928 h 4831425"/>
              <a:gd name="connsiteX176" fmla="*/ 2970577 w 2970577"/>
              <a:gd name="connsiteY176" fmla="*/ 824172 h 4831425"/>
              <a:gd name="connsiteX177" fmla="*/ 2911527 w 2970577"/>
              <a:gd name="connsiteY177" fmla="*/ 812251 h 4831425"/>
              <a:gd name="connsiteX178" fmla="*/ 2806665 w 2970577"/>
              <a:gd name="connsiteY178" fmla="*/ 654050 h 4831425"/>
              <a:gd name="connsiteX179" fmla="*/ 2911527 w 2970577"/>
              <a:gd name="connsiteY179" fmla="*/ 495850 h 4831425"/>
              <a:gd name="connsiteX180" fmla="*/ 1754 w 2970577"/>
              <a:gd name="connsiteY180" fmla="*/ 54902 h 4831425"/>
              <a:gd name="connsiteX181" fmla="*/ 3506 w 2970577"/>
              <a:gd name="connsiteY181" fmla="*/ 56655 h 4831425"/>
              <a:gd name="connsiteX182" fmla="*/ 1754 w 2970577"/>
              <a:gd name="connsiteY182" fmla="*/ 58407 h 4831425"/>
              <a:gd name="connsiteX183" fmla="*/ 2 w 2970577"/>
              <a:gd name="connsiteY183" fmla="*/ 56655 h 4831425"/>
              <a:gd name="connsiteX184" fmla="*/ 1754 w 2970577"/>
              <a:gd name="connsiteY184" fmla="*/ 54902 h 4831425"/>
              <a:gd name="connsiteX185" fmla="*/ 597422 w 2970577"/>
              <a:gd name="connsiteY185" fmla="*/ 26870 h 4831425"/>
              <a:gd name="connsiteX186" fmla="*/ 627207 w 2970577"/>
              <a:gd name="connsiteY186" fmla="*/ 56655 h 4831425"/>
              <a:gd name="connsiteX187" fmla="*/ 597422 w 2970577"/>
              <a:gd name="connsiteY187" fmla="*/ 86414 h 4831425"/>
              <a:gd name="connsiteX188" fmla="*/ 567639 w 2970577"/>
              <a:gd name="connsiteY188" fmla="*/ 56655 h 4831425"/>
              <a:gd name="connsiteX189" fmla="*/ 597422 w 2970577"/>
              <a:gd name="connsiteY189" fmla="*/ 26870 h 4831425"/>
              <a:gd name="connsiteX190" fmla="*/ 2825465 w 2970577"/>
              <a:gd name="connsiteY190" fmla="*/ 0 h 4831425"/>
              <a:gd name="connsiteX191" fmla="*/ 2970577 w 2970577"/>
              <a:gd name="connsiteY191" fmla="*/ 0 h 4831425"/>
              <a:gd name="connsiteX192" fmla="*/ 2970577 w 2970577"/>
              <a:gd name="connsiteY192" fmla="*/ 221496 h 4831425"/>
              <a:gd name="connsiteX193" fmla="*/ 2914256 w 2970577"/>
              <a:gd name="connsiteY193" fmla="*/ 210126 h 4831425"/>
              <a:gd name="connsiteX194" fmla="*/ 2813674 w 2970577"/>
              <a:gd name="connsiteY194" fmla="*/ 58405 h 4831425"/>
              <a:gd name="connsiteX195" fmla="*/ 2264442 w 2970577"/>
              <a:gd name="connsiteY195" fmla="*/ 0 h 4831425"/>
              <a:gd name="connsiteX196" fmla="*/ 2500943 w 2970577"/>
              <a:gd name="connsiteY196" fmla="*/ 0 h 4831425"/>
              <a:gd name="connsiteX197" fmla="*/ 2505378 w 2970577"/>
              <a:gd name="connsiteY197" fmla="*/ 6578 h 4831425"/>
              <a:gd name="connsiteX198" fmla="*/ 2515842 w 2970577"/>
              <a:gd name="connsiteY198" fmla="*/ 58406 h 4831425"/>
              <a:gd name="connsiteX199" fmla="*/ 2382692 w 2970577"/>
              <a:gd name="connsiteY199" fmla="*/ 191532 h 4831425"/>
              <a:gd name="connsiteX200" fmla="*/ 2249543 w 2970577"/>
              <a:gd name="connsiteY200" fmla="*/ 58406 h 4831425"/>
              <a:gd name="connsiteX201" fmla="*/ 2260007 w 2970577"/>
              <a:gd name="connsiteY201" fmla="*/ 6578 h 4831425"/>
              <a:gd name="connsiteX202" fmla="*/ 1710255 w 2970577"/>
              <a:gd name="connsiteY202" fmla="*/ 0 h 4831425"/>
              <a:gd name="connsiteX203" fmla="*/ 1863793 w 2970577"/>
              <a:gd name="connsiteY203" fmla="*/ 0 h 4831425"/>
              <a:gd name="connsiteX204" fmla="*/ 1877424 w 2970577"/>
              <a:gd name="connsiteY204" fmla="*/ 20217 h 4831425"/>
              <a:gd name="connsiteX205" fmla="*/ 1885134 w 2970577"/>
              <a:gd name="connsiteY205" fmla="*/ 58406 h 4831425"/>
              <a:gd name="connsiteX206" fmla="*/ 1787024 w 2970577"/>
              <a:gd name="connsiteY206" fmla="*/ 156492 h 4831425"/>
              <a:gd name="connsiteX207" fmla="*/ 1688914 w 2970577"/>
              <a:gd name="connsiteY207" fmla="*/ 58406 h 4831425"/>
              <a:gd name="connsiteX208" fmla="*/ 1696624 w 2970577"/>
              <a:gd name="connsiteY208" fmla="*/ 20217 h 4831425"/>
              <a:gd name="connsiteX209" fmla="*/ 1163315 w 2970577"/>
              <a:gd name="connsiteY209" fmla="*/ 0 h 4831425"/>
              <a:gd name="connsiteX210" fmla="*/ 1222901 w 2970577"/>
              <a:gd name="connsiteY210" fmla="*/ 0 h 4831425"/>
              <a:gd name="connsiteX211" fmla="*/ 1238945 w 2970577"/>
              <a:gd name="connsiteY211" fmla="*/ 10818 h 4831425"/>
              <a:gd name="connsiteX212" fmla="*/ 1257931 w 2970577"/>
              <a:gd name="connsiteY212" fmla="*/ 56654 h 4831425"/>
              <a:gd name="connsiteX213" fmla="*/ 1193108 w 2970577"/>
              <a:gd name="connsiteY213" fmla="*/ 121453 h 4831425"/>
              <a:gd name="connsiteX214" fmla="*/ 1128285 w 2970577"/>
              <a:gd name="connsiteY214" fmla="*/ 56654 h 4831425"/>
              <a:gd name="connsiteX215" fmla="*/ 1147271 w 2970577"/>
              <a:gd name="connsiteY215" fmla="*/ 10818 h 4831425"/>
            </a:gdLst>
            <a:ahLst/>
            <a:cxnLst/>
            <a:rect l="l" t="t" r="r" b="b"/>
            <a:pathLst>
              <a:path w="2970577" h="4831425">
                <a:moveTo>
                  <a:pt x="2382675" y="4820224"/>
                </a:moveTo>
                <a:cubicBezTo>
                  <a:pt x="2384610" y="4820224"/>
                  <a:pt x="2386179" y="4821793"/>
                  <a:pt x="2386179" y="4823728"/>
                </a:cubicBezTo>
                <a:cubicBezTo>
                  <a:pt x="2386179" y="4825663"/>
                  <a:pt x="2384610" y="4827232"/>
                  <a:pt x="2382675" y="4827232"/>
                </a:cubicBezTo>
                <a:cubicBezTo>
                  <a:pt x="2380740" y="4827232"/>
                  <a:pt x="2379171" y="4825663"/>
                  <a:pt x="2379171" y="4823728"/>
                </a:cubicBezTo>
                <a:cubicBezTo>
                  <a:pt x="2379171" y="4821793"/>
                  <a:pt x="2380740" y="4820224"/>
                  <a:pt x="2382675" y="4820224"/>
                </a:cubicBezTo>
                <a:close/>
                <a:moveTo>
                  <a:pt x="2970577" y="4812527"/>
                </a:moveTo>
                <a:lnTo>
                  <a:pt x="2970577" y="4831425"/>
                </a:lnTo>
                <a:lnTo>
                  <a:pt x="2968433" y="4830648"/>
                </a:lnTo>
                <a:cubicBezTo>
                  <a:pt x="2965897" y="4828429"/>
                  <a:pt x="2964328" y="4825363"/>
                  <a:pt x="2964328" y="4821976"/>
                </a:cubicBezTo>
                <a:cubicBezTo>
                  <a:pt x="2964328" y="4818590"/>
                  <a:pt x="2965897" y="4815524"/>
                  <a:pt x="2968433" y="4813304"/>
                </a:cubicBezTo>
                <a:close/>
                <a:moveTo>
                  <a:pt x="1787008" y="4221051"/>
                </a:moveTo>
                <a:cubicBezTo>
                  <a:pt x="1790878" y="4221051"/>
                  <a:pt x="1794016" y="4223404"/>
                  <a:pt x="1794016" y="4226307"/>
                </a:cubicBezTo>
                <a:cubicBezTo>
                  <a:pt x="1794016" y="4229210"/>
                  <a:pt x="1790878" y="4231563"/>
                  <a:pt x="1787008" y="4231563"/>
                </a:cubicBezTo>
                <a:cubicBezTo>
                  <a:pt x="1783138" y="4231563"/>
                  <a:pt x="1780000" y="4229210"/>
                  <a:pt x="1780000" y="4226307"/>
                </a:cubicBezTo>
                <a:cubicBezTo>
                  <a:pt x="1780000" y="4223404"/>
                  <a:pt x="1783138" y="4221051"/>
                  <a:pt x="1787008" y="4221051"/>
                </a:cubicBezTo>
                <a:close/>
                <a:moveTo>
                  <a:pt x="2384428" y="4200028"/>
                </a:moveTo>
                <a:cubicBezTo>
                  <a:pt x="2398942" y="4200028"/>
                  <a:pt x="2410708" y="4211794"/>
                  <a:pt x="2410708" y="4226308"/>
                </a:cubicBezTo>
                <a:cubicBezTo>
                  <a:pt x="2410708" y="4240822"/>
                  <a:pt x="2398942" y="4252588"/>
                  <a:pt x="2384428" y="4252588"/>
                </a:cubicBezTo>
                <a:cubicBezTo>
                  <a:pt x="2369914" y="4252588"/>
                  <a:pt x="2358148" y="4240822"/>
                  <a:pt x="2358148" y="4226308"/>
                </a:cubicBezTo>
                <a:cubicBezTo>
                  <a:pt x="2358148" y="4211794"/>
                  <a:pt x="2369914" y="4200028"/>
                  <a:pt x="2384428" y="4200028"/>
                </a:cubicBezTo>
                <a:close/>
                <a:moveTo>
                  <a:pt x="2970577" y="4184076"/>
                </a:moveTo>
                <a:lnTo>
                  <a:pt x="2970577" y="4272042"/>
                </a:lnTo>
                <a:lnTo>
                  <a:pt x="2960614" y="4270031"/>
                </a:lnTo>
                <a:cubicBezTo>
                  <a:pt x="2944265" y="4263116"/>
                  <a:pt x="2932793" y="4246927"/>
                  <a:pt x="2932793" y="4228059"/>
                </a:cubicBezTo>
                <a:cubicBezTo>
                  <a:pt x="2932793" y="4209192"/>
                  <a:pt x="2944265" y="4193003"/>
                  <a:pt x="2960614" y="4186088"/>
                </a:cubicBezTo>
                <a:close/>
                <a:moveTo>
                  <a:pt x="1191342" y="3625383"/>
                </a:moveTo>
                <a:cubicBezTo>
                  <a:pt x="1195212" y="3625383"/>
                  <a:pt x="1198350" y="3627736"/>
                  <a:pt x="1198350" y="3630639"/>
                </a:cubicBezTo>
                <a:cubicBezTo>
                  <a:pt x="1198350" y="3633542"/>
                  <a:pt x="1195212" y="3635895"/>
                  <a:pt x="1191342" y="3635895"/>
                </a:cubicBezTo>
                <a:cubicBezTo>
                  <a:pt x="1187472" y="3635895"/>
                  <a:pt x="1184334" y="3633542"/>
                  <a:pt x="1184334" y="3630639"/>
                </a:cubicBezTo>
                <a:cubicBezTo>
                  <a:pt x="1184334" y="3627736"/>
                  <a:pt x="1187472" y="3625383"/>
                  <a:pt x="1191342" y="3625383"/>
                </a:cubicBezTo>
                <a:close/>
                <a:moveTo>
                  <a:pt x="1787010" y="3600856"/>
                </a:moveTo>
                <a:cubicBezTo>
                  <a:pt x="1804427" y="3600856"/>
                  <a:pt x="1818546" y="3614975"/>
                  <a:pt x="1818546" y="3632392"/>
                </a:cubicBezTo>
                <a:cubicBezTo>
                  <a:pt x="1818546" y="3649809"/>
                  <a:pt x="1804427" y="3663928"/>
                  <a:pt x="1787010" y="3663928"/>
                </a:cubicBezTo>
                <a:cubicBezTo>
                  <a:pt x="1769593" y="3663928"/>
                  <a:pt x="1755474" y="3649809"/>
                  <a:pt x="1755474" y="3632392"/>
                </a:cubicBezTo>
                <a:cubicBezTo>
                  <a:pt x="1755474" y="3614975"/>
                  <a:pt x="1769593" y="3600856"/>
                  <a:pt x="1787010" y="3600856"/>
                </a:cubicBezTo>
                <a:close/>
                <a:moveTo>
                  <a:pt x="2384430" y="3576328"/>
                </a:moveTo>
                <a:cubicBezTo>
                  <a:pt x="2414425" y="3576328"/>
                  <a:pt x="2438741" y="3600644"/>
                  <a:pt x="2438741" y="3630639"/>
                </a:cubicBezTo>
                <a:cubicBezTo>
                  <a:pt x="2438741" y="3660634"/>
                  <a:pt x="2414425" y="3684950"/>
                  <a:pt x="2384430" y="3684950"/>
                </a:cubicBezTo>
                <a:cubicBezTo>
                  <a:pt x="2354435" y="3684950"/>
                  <a:pt x="2330119" y="3660634"/>
                  <a:pt x="2330119" y="3630639"/>
                </a:cubicBezTo>
                <a:cubicBezTo>
                  <a:pt x="2330119" y="3600644"/>
                  <a:pt x="2354435" y="3576328"/>
                  <a:pt x="2384430" y="3576328"/>
                </a:cubicBezTo>
                <a:close/>
                <a:moveTo>
                  <a:pt x="2970577" y="3560378"/>
                </a:moveTo>
                <a:lnTo>
                  <a:pt x="2970577" y="3704406"/>
                </a:lnTo>
                <a:lnTo>
                  <a:pt x="2949705" y="3700193"/>
                </a:lnTo>
                <a:cubicBezTo>
                  <a:pt x="2923295" y="3689022"/>
                  <a:pt x="2904764" y="3662871"/>
                  <a:pt x="2904764" y="3632392"/>
                </a:cubicBezTo>
                <a:cubicBezTo>
                  <a:pt x="2904764" y="3601913"/>
                  <a:pt x="2923295" y="3575762"/>
                  <a:pt x="2949705" y="3564592"/>
                </a:cubicBezTo>
                <a:close/>
                <a:moveTo>
                  <a:pt x="595669" y="3033219"/>
                </a:moveTo>
                <a:cubicBezTo>
                  <a:pt x="597604" y="3033219"/>
                  <a:pt x="599172" y="3034788"/>
                  <a:pt x="599172" y="3036723"/>
                </a:cubicBezTo>
                <a:cubicBezTo>
                  <a:pt x="599172" y="3038658"/>
                  <a:pt x="597604" y="3040227"/>
                  <a:pt x="595669" y="3040227"/>
                </a:cubicBezTo>
                <a:cubicBezTo>
                  <a:pt x="593734" y="3040227"/>
                  <a:pt x="592164" y="3038658"/>
                  <a:pt x="592164" y="3036723"/>
                </a:cubicBezTo>
                <a:cubicBezTo>
                  <a:pt x="592164" y="3034788"/>
                  <a:pt x="593734" y="3033219"/>
                  <a:pt x="595669" y="3033219"/>
                </a:cubicBezTo>
                <a:close/>
                <a:moveTo>
                  <a:pt x="1193096" y="3008691"/>
                </a:moveTo>
                <a:cubicBezTo>
                  <a:pt x="1207610" y="3008691"/>
                  <a:pt x="1219376" y="3020457"/>
                  <a:pt x="1219376" y="3034971"/>
                </a:cubicBezTo>
                <a:cubicBezTo>
                  <a:pt x="1219376" y="3049485"/>
                  <a:pt x="1207610" y="3061251"/>
                  <a:pt x="1193096" y="3061251"/>
                </a:cubicBezTo>
                <a:cubicBezTo>
                  <a:pt x="1178582" y="3061251"/>
                  <a:pt x="1166816" y="3049485"/>
                  <a:pt x="1166816" y="3034971"/>
                </a:cubicBezTo>
                <a:cubicBezTo>
                  <a:pt x="1166816" y="3020457"/>
                  <a:pt x="1178582" y="3008691"/>
                  <a:pt x="1193096" y="3008691"/>
                </a:cubicBezTo>
                <a:close/>
                <a:moveTo>
                  <a:pt x="1788764" y="2980660"/>
                </a:moveTo>
                <a:cubicBezTo>
                  <a:pt x="1818759" y="2980660"/>
                  <a:pt x="1843075" y="3004976"/>
                  <a:pt x="1843075" y="3034971"/>
                </a:cubicBezTo>
                <a:cubicBezTo>
                  <a:pt x="1843075" y="3064966"/>
                  <a:pt x="1818759" y="3089282"/>
                  <a:pt x="1788764" y="3089282"/>
                </a:cubicBezTo>
                <a:cubicBezTo>
                  <a:pt x="1758769" y="3089282"/>
                  <a:pt x="1734453" y="3064966"/>
                  <a:pt x="1734453" y="3034971"/>
                </a:cubicBezTo>
                <a:cubicBezTo>
                  <a:pt x="1734453" y="3004976"/>
                  <a:pt x="1758769" y="2980660"/>
                  <a:pt x="1788764" y="2980660"/>
                </a:cubicBezTo>
                <a:close/>
                <a:moveTo>
                  <a:pt x="2382681" y="2956132"/>
                </a:moveTo>
                <a:cubicBezTo>
                  <a:pt x="2427190" y="2956132"/>
                  <a:pt x="2463272" y="2992214"/>
                  <a:pt x="2463272" y="3036723"/>
                </a:cubicBezTo>
                <a:cubicBezTo>
                  <a:pt x="2463272" y="3081232"/>
                  <a:pt x="2427190" y="3117314"/>
                  <a:pt x="2382681" y="3117314"/>
                </a:cubicBezTo>
                <a:cubicBezTo>
                  <a:pt x="2338172" y="3117314"/>
                  <a:pt x="2302090" y="3081232"/>
                  <a:pt x="2302090" y="3036723"/>
                </a:cubicBezTo>
                <a:cubicBezTo>
                  <a:pt x="2302090" y="2992214"/>
                  <a:pt x="2338172" y="2956132"/>
                  <a:pt x="2382681" y="2956132"/>
                </a:cubicBezTo>
                <a:close/>
                <a:moveTo>
                  <a:pt x="2970577" y="2933201"/>
                </a:moveTo>
                <a:lnTo>
                  <a:pt x="2970577" y="3136741"/>
                </a:lnTo>
                <a:lnTo>
                  <a:pt x="2938795" y="3130214"/>
                </a:lnTo>
                <a:cubicBezTo>
                  <a:pt x="2902324" y="3114522"/>
                  <a:pt x="2876734" y="3077786"/>
                  <a:pt x="2876734" y="3034971"/>
                </a:cubicBezTo>
                <a:cubicBezTo>
                  <a:pt x="2876734" y="2992156"/>
                  <a:pt x="2902324" y="2955420"/>
                  <a:pt x="2938795" y="2939728"/>
                </a:cubicBezTo>
                <a:close/>
                <a:moveTo>
                  <a:pt x="597420" y="2427039"/>
                </a:moveTo>
                <a:cubicBezTo>
                  <a:pt x="604193" y="2427039"/>
                  <a:pt x="609684" y="2432530"/>
                  <a:pt x="609684" y="2439303"/>
                </a:cubicBezTo>
                <a:cubicBezTo>
                  <a:pt x="609684" y="2446076"/>
                  <a:pt x="604193" y="2451567"/>
                  <a:pt x="597420" y="2451567"/>
                </a:cubicBezTo>
                <a:cubicBezTo>
                  <a:pt x="590647" y="2451567"/>
                  <a:pt x="585156" y="2446076"/>
                  <a:pt x="585156" y="2439303"/>
                </a:cubicBezTo>
                <a:cubicBezTo>
                  <a:pt x="585156" y="2432530"/>
                  <a:pt x="590647" y="2427039"/>
                  <a:pt x="597420" y="2427039"/>
                </a:cubicBezTo>
                <a:close/>
                <a:moveTo>
                  <a:pt x="1191345" y="2399007"/>
                </a:moveTo>
                <a:cubicBezTo>
                  <a:pt x="1214567" y="2399007"/>
                  <a:pt x="1233392" y="2417832"/>
                  <a:pt x="1233392" y="2441054"/>
                </a:cubicBezTo>
                <a:cubicBezTo>
                  <a:pt x="1233392" y="2464276"/>
                  <a:pt x="1214567" y="2483101"/>
                  <a:pt x="1191345" y="2483101"/>
                </a:cubicBezTo>
                <a:cubicBezTo>
                  <a:pt x="1168123" y="2483101"/>
                  <a:pt x="1149298" y="2464276"/>
                  <a:pt x="1149298" y="2441054"/>
                </a:cubicBezTo>
                <a:cubicBezTo>
                  <a:pt x="1149298" y="2417832"/>
                  <a:pt x="1168123" y="2399007"/>
                  <a:pt x="1191345" y="2399007"/>
                </a:cubicBezTo>
                <a:close/>
                <a:moveTo>
                  <a:pt x="1787014" y="2363968"/>
                </a:moveTo>
                <a:cubicBezTo>
                  <a:pt x="1827653" y="2363968"/>
                  <a:pt x="1860597" y="2397697"/>
                  <a:pt x="1860597" y="2439303"/>
                </a:cubicBezTo>
                <a:cubicBezTo>
                  <a:pt x="1860597" y="2480909"/>
                  <a:pt x="1827653" y="2514638"/>
                  <a:pt x="1787014" y="2514638"/>
                </a:cubicBezTo>
                <a:cubicBezTo>
                  <a:pt x="1746375" y="2514638"/>
                  <a:pt x="1713431" y="2480909"/>
                  <a:pt x="1713431" y="2439303"/>
                </a:cubicBezTo>
                <a:cubicBezTo>
                  <a:pt x="1713431" y="2397697"/>
                  <a:pt x="1746375" y="2363968"/>
                  <a:pt x="1787014" y="2363968"/>
                </a:cubicBezTo>
                <a:close/>
                <a:moveTo>
                  <a:pt x="2382682" y="2335937"/>
                </a:moveTo>
                <a:cubicBezTo>
                  <a:pt x="2438802" y="2335937"/>
                  <a:pt x="2484296" y="2382216"/>
                  <a:pt x="2484296" y="2439303"/>
                </a:cubicBezTo>
                <a:cubicBezTo>
                  <a:pt x="2484296" y="2496390"/>
                  <a:pt x="2438802" y="2542669"/>
                  <a:pt x="2382682" y="2542669"/>
                </a:cubicBezTo>
                <a:cubicBezTo>
                  <a:pt x="2326562" y="2542669"/>
                  <a:pt x="2281068" y="2496390"/>
                  <a:pt x="2281068" y="2439303"/>
                </a:cubicBezTo>
                <a:cubicBezTo>
                  <a:pt x="2281068" y="2382216"/>
                  <a:pt x="2326562" y="2335937"/>
                  <a:pt x="2382682" y="2335937"/>
                </a:cubicBezTo>
                <a:close/>
                <a:moveTo>
                  <a:pt x="2970577" y="2312979"/>
                </a:moveTo>
                <a:lnTo>
                  <a:pt x="2970577" y="2569132"/>
                </a:lnTo>
                <a:lnTo>
                  <a:pt x="2927887" y="2560513"/>
                </a:lnTo>
                <a:cubicBezTo>
                  <a:pt x="2881355" y="2540832"/>
                  <a:pt x="2848705" y="2494757"/>
                  <a:pt x="2848705" y="2441055"/>
                </a:cubicBezTo>
                <a:cubicBezTo>
                  <a:pt x="2848705" y="2387354"/>
                  <a:pt x="2881355" y="2341279"/>
                  <a:pt x="2927887" y="2321597"/>
                </a:cubicBezTo>
                <a:close/>
                <a:moveTo>
                  <a:pt x="597421" y="1820859"/>
                </a:moveTo>
                <a:cubicBezTo>
                  <a:pt x="610000" y="1820859"/>
                  <a:pt x="620197" y="1831056"/>
                  <a:pt x="620197" y="1843635"/>
                </a:cubicBezTo>
                <a:cubicBezTo>
                  <a:pt x="620197" y="1856214"/>
                  <a:pt x="610000" y="1866411"/>
                  <a:pt x="597421" y="1866411"/>
                </a:cubicBezTo>
                <a:cubicBezTo>
                  <a:pt x="584842" y="1866411"/>
                  <a:pt x="574645" y="1856214"/>
                  <a:pt x="574645" y="1843635"/>
                </a:cubicBezTo>
                <a:cubicBezTo>
                  <a:pt x="574645" y="1831056"/>
                  <a:pt x="584842" y="1820859"/>
                  <a:pt x="597421" y="1820859"/>
                </a:cubicBezTo>
                <a:close/>
                <a:moveTo>
                  <a:pt x="1191349" y="1789323"/>
                </a:moveTo>
                <a:cubicBezTo>
                  <a:pt x="1222312" y="1789323"/>
                  <a:pt x="1247412" y="1814423"/>
                  <a:pt x="1247412" y="1845386"/>
                </a:cubicBezTo>
                <a:cubicBezTo>
                  <a:pt x="1247412" y="1876349"/>
                  <a:pt x="1222312" y="1901449"/>
                  <a:pt x="1191349" y="1901449"/>
                </a:cubicBezTo>
                <a:cubicBezTo>
                  <a:pt x="1160386" y="1901449"/>
                  <a:pt x="1135286" y="1876349"/>
                  <a:pt x="1135286" y="1845386"/>
                </a:cubicBezTo>
                <a:cubicBezTo>
                  <a:pt x="1135286" y="1814423"/>
                  <a:pt x="1160386" y="1789323"/>
                  <a:pt x="1191349" y="1789323"/>
                </a:cubicBezTo>
                <a:close/>
                <a:moveTo>
                  <a:pt x="1787016" y="1754284"/>
                </a:moveTo>
                <a:cubicBezTo>
                  <a:pt x="1835396" y="1754284"/>
                  <a:pt x="1874615" y="1794287"/>
                  <a:pt x="1874615" y="1843634"/>
                </a:cubicBezTo>
                <a:cubicBezTo>
                  <a:pt x="1874615" y="1892981"/>
                  <a:pt x="1835396" y="1932984"/>
                  <a:pt x="1787016" y="1932984"/>
                </a:cubicBezTo>
                <a:cubicBezTo>
                  <a:pt x="1738636" y="1932984"/>
                  <a:pt x="1699417" y="1892981"/>
                  <a:pt x="1699417" y="1843634"/>
                </a:cubicBezTo>
                <a:cubicBezTo>
                  <a:pt x="1699417" y="1794287"/>
                  <a:pt x="1738636" y="1754284"/>
                  <a:pt x="1787016" y="1754284"/>
                </a:cubicBezTo>
                <a:close/>
                <a:moveTo>
                  <a:pt x="2380932" y="1722749"/>
                </a:moveTo>
                <a:cubicBezTo>
                  <a:pt x="2447695" y="1722749"/>
                  <a:pt x="2501818" y="1776872"/>
                  <a:pt x="2501818" y="1843635"/>
                </a:cubicBezTo>
                <a:cubicBezTo>
                  <a:pt x="2501818" y="1910398"/>
                  <a:pt x="2447695" y="1964521"/>
                  <a:pt x="2380932" y="1964521"/>
                </a:cubicBezTo>
                <a:cubicBezTo>
                  <a:pt x="2314169" y="1964521"/>
                  <a:pt x="2260046" y="1910398"/>
                  <a:pt x="2260046" y="1843635"/>
                </a:cubicBezTo>
                <a:cubicBezTo>
                  <a:pt x="2260046" y="1776872"/>
                  <a:pt x="2314169" y="1722749"/>
                  <a:pt x="2380932" y="1722749"/>
                </a:cubicBezTo>
                <a:close/>
                <a:moveTo>
                  <a:pt x="2970577" y="1692801"/>
                </a:moveTo>
                <a:lnTo>
                  <a:pt x="2970577" y="1994467"/>
                </a:lnTo>
                <a:lnTo>
                  <a:pt x="2919705" y="1984077"/>
                </a:lnTo>
                <a:cubicBezTo>
                  <a:pt x="2865628" y="1960938"/>
                  <a:pt x="2827683" y="1906769"/>
                  <a:pt x="2827683" y="1843634"/>
                </a:cubicBezTo>
                <a:cubicBezTo>
                  <a:pt x="2827683" y="1780499"/>
                  <a:pt x="2865628" y="1726330"/>
                  <a:pt x="2919705" y="1703191"/>
                </a:cubicBezTo>
                <a:close/>
                <a:moveTo>
                  <a:pt x="1753" y="1246214"/>
                </a:moveTo>
                <a:cubicBezTo>
                  <a:pt x="2721" y="1246214"/>
                  <a:pt x="3505" y="1246998"/>
                  <a:pt x="3505" y="1247966"/>
                </a:cubicBezTo>
                <a:cubicBezTo>
                  <a:pt x="3505" y="1248933"/>
                  <a:pt x="2721" y="1249718"/>
                  <a:pt x="1753" y="1249718"/>
                </a:cubicBezTo>
                <a:cubicBezTo>
                  <a:pt x="786" y="1249718"/>
                  <a:pt x="0" y="1248933"/>
                  <a:pt x="0" y="1247966"/>
                </a:cubicBezTo>
                <a:cubicBezTo>
                  <a:pt x="0" y="1246998"/>
                  <a:pt x="786" y="1246214"/>
                  <a:pt x="1753" y="1246214"/>
                </a:cubicBezTo>
                <a:close/>
                <a:moveTo>
                  <a:pt x="597421" y="1218183"/>
                </a:moveTo>
                <a:cubicBezTo>
                  <a:pt x="613870" y="1218183"/>
                  <a:pt x="627205" y="1231518"/>
                  <a:pt x="627205" y="1247967"/>
                </a:cubicBezTo>
                <a:cubicBezTo>
                  <a:pt x="627205" y="1264416"/>
                  <a:pt x="613870" y="1277751"/>
                  <a:pt x="597421" y="1277751"/>
                </a:cubicBezTo>
                <a:cubicBezTo>
                  <a:pt x="580972" y="1277751"/>
                  <a:pt x="567638" y="1264416"/>
                  <a:pt x="567638" y="1247967"/>
                </a:cubicBezTo>
                <a:cubicBezTo>
                  <a:pt x="567638" y="1231518"/>
                  <a:pt x="580972" y="1218183"/>
                  <a:pt x="597421" y="1218183"/>
                </a:cubicBezTo>
                <a:close/>
                <a:moveTo>
                  <a:pt x="1193103" y="1183143"/>
                </a:moveTo>
                <a:cubicBezTo>
                  <a:pt x="1228904" y="1183143"/>
                  <a:pt x="1257926" y="1212165"/>
                  <a:pt x="1257926" y="1247966"/>
                </a:cubicBezTo>
                <a:cubicBezTo>
                  <a:pt x="1257926" y="1283767"/>
                  <a:pt x="1228904" y="1312789"/>
                  <a:pt x="1193103" y="1312789"/>
                </a:cubicBezTo>
                <a:cubicBezTo>
                  <a:pt x="1157302" y="1312789"/>
                  <a:pt x="1128280" y="1283767"/>
                  <a:pt x="1128280" y="1247966"/>
                </a:cubicBezTo>
                <a:cubicBezTo>
                  <a:pt x="1128280" y="1212165"/>
                  <a:pt x="1157302" y="1183143"/>
                  <a:pt x="1193103" y="1183143"/>
                </a:cubicBezTo>
                <a:close/>
                <a:moveTo>
                  <a:pt x="1788771" y="1151608"/>
                </a:moveTo>
                <a:cubicBezTo>
                  <a:pt x="1843923" y="1151608"/>
                  <a:pt x="1888633" y="1195533"/>
                  <a:pt x="1888633" y="1249718"/>
                </a:cubicBezTo>
                <a:cubicBezTo>
                  <a:pt x="1888633" y="1303903"/>
                  <a:pt x="1843923" y="1347828"/>
                  <a:pt x="1788771" y="1347828"/>
                </a:cubicBezTo>
                <a:cubicBezTo>
                  <a:pt x="1733619" y="1347828"/>
                  <a:pt x="1688909" y="1303903"/>
                  <a:pt x="1688909" y="1249718"/>
                </a:cubicBezTo>
                <a:cubicBezTo>
                  <a:pt x="1688909" y="1195533"/>
                  <a:pt x="1733619" y="1151608"/>
                  <a:pt x="1788771" y="1151608"/>
                </a:cubicBezTo>
                <a:close/>
                <a:moveTo>
                  <a:pt x="2382688" y="1116569"/>
                </a:moveTo>
                <a:cubicBezTo>
                  <a:pt x="2456225" y="1116569"/>
                  <a:pt x="2515838" y="1175398"/>
                  <a:pt x="2515838" y="1247967"/>
                </a:cubicBezTo>
                <a:cubicBezTo>
                  <a:pt x="2515838" y="1320536"/>
                  <a:pt x="2456225" y="1379365"/>
                  <a:pt x="2382688" y="1379365"/>
                </a:cubicBezTo>
                <a:cubicBezTo>
                  <a:pt x="2309151" y="1379365"/>
                  <a:pt x="2249538" y="1320536"/>
                  <a:pt x="2249538" y="1247967"/>
                </a:cubicBezTo>
                <a:cubicBezTo>
                  <a:pt x="2249538" y="1175398"/>
                  <a:pt x="2309151" y="1116569"/>
                  <a:pt x="2382688" y="1116569"/>
                </a:cubicBezTo>
                <a:close/>
                <a:moveTo>
                  <a:pt x="2970577" y="1082746"/>
                </a:moveTo>
                <a:lnTo>
                  <a:pt x="2970577" y="1413186"/>
                </a:lnTo>
                <a:lnTo>
                  <a:pt x="2911819" y="1401324"/>
                </a:lnTo>
                <a:cubicBezTo>
                  <a:pt x="2852082" y="1376057"/>
                  <a:pt x="2810167" y="1316907"/>
                  <a:pt x="2810167" y="1247966"/>
                </a:cubicBezTo>
                <a:cubicBezTo>
                  <a:pt x="2810167" y="1179025"/>
                  <a:pt x="2852082" y="1119875"/>
                  <a:pt x="2911819" y="1094609"/>
                </a:cubicBezTo>
                <a:close/>
                <a:moveTo>
                  <a:pt x="3506" y="650546"/>
                </a:moveTo>
                <a:cubicBezTo>
                  <a:pt x="5441" y="650546"/>
                  <a:pt x="7010" y="652115"/>
                  <a:pt x="7010" y="654050"/>
                </a:cubicBezTo>
                <a:cubicBezTo>
                  <a:pt x="7010" y="655985"/>
                  <a:pt x="5441" y="657554"/>
                  <a:pt x="3506" y="657554"/>
                </a:cubicBezTo>
                <a:cubicBezTo>
                  <a:pt x="1571" y="657554"/>
                  <a:pt x="1" y="655985"/>
                  <a:pt x="1" y="654050"/>
                </a:cubicBezTo>
                <a:cubicBezTo>
                  <a:pt x="1" y="652115"/>
                  <a:pt x="1571" y="650546"/>
                  <a:pt x="3506" y="650546"/>
                </a:cubicBezTo>
                <a:close/>
                <a:moveTo>
                  <a:pt x="597422" y="619011"/>
                </a:moveTo>
                <a:cubicBezTo>
                  <a:pt x="615805" y="619011"/>
                  <a:pt x="630710" y="633915"/>
                  <a:pt x="630710" y="652299"/>
                </a:cubicBezTo>
                <a:cubicBezTo>
                  <a:pt x="630710" y="670683"/>
                  <a:pt x="615805" y="685587"/>
                  <a:pt x="597422" y="685587"/>
                </a:cubicBezTo>
                <a:cubicBezTo>
                  <a:pt x="579038" y="685587"/>
                  <a:pt x="564134" y="670683"/>
                  <a:pt x="564134" y="652299"/>
                </a:cubicBezTo>
                <a:cubicBezTo>
                  <a:pt x="564134" y="633915"/>
                  <a:pt x="579038" y="619011"/>
                  <a:pt x="597422" y="619011"/>
                </a:cubicBezTo>
                <a:close/>
                <a:moveTo>
                  <a:pt x="1193105" y="583971"/>
                </a:moveTo>
                <a:cubicBezTo>
                  <a:pt x="1230841" y="583971"/>
                  <a:pt x="1261432" y="614562"/>
                  <a:pt x="1261432" y="652298"/>
                </a:cubicBezTo>
                <a:cubicBezTo>
                  <a:pt x="1261432" y="690034"/>
                  <a:pt x="1230841" y="720625"/>
                  <a:pt x="1193105" y="720625"/>
                </a:cubicBezTo>
                <a:cubicBezTo>
                  <a:pt x="1155369" y="720625"/>
                  <a:pt x="1124763" y="690034"/>
                  <a:pt x="1124763" y="652298"/>
                </a:cubicBezTo>
                <a:cubicBezTo>
                  <a:pt x="1124763" y="614562"/>
                  <a:pt x="1155369" y="583971"/>
                  <a:pt x="1193105" y="583971"/>
                </a:cubicBezTo>
                <a:close/>
                <a:moveTo>
                  <a:pt x="1787021" y="548932"/>
                </a:moveTo>
                <a:cubicBezTo>
                  <a:pt x="1843141" y="548932"/>
                  <a:pt x="1888635" y="595211"/>
                  <a:pt x="1888635" y="652298"/>
                </a:cubicBezTo>
                <a:cubicBezTo>
                  <a:pt x="1888635" y="709385"/>
                  <a:pt x="1843141" y="755664"/>
                  <a:pt x="1787021" y="755664"/>
                </a:cubicBezTo>
                <a:cubicBezTo>
                  <a:pt x="1730901" y="755664"/>
                  <a:pt x="1685407" y="709385"/>
                  <a:pt x="1685407" y="652298"/>
                </a:cubicBezTo>
                <a:cubicBezTo>
                  <a:pt x="1685407" y="595211"/>
                  <a:pt x="1730901" y="548932"/>
                  <a:pt x="1787021" y="548932"/>
                </a:cubicBezTo>
                <a:close/>
                <a:moveTo>
                  <a:pt x="2382690" y="513893"/>
                </a:moveTo>
                <a:cubicBezTo>
                  <a:pt x="2458162" y="513893"/>
                  <a:pt x="2519344" y="575859"/>
                  <a:pt x="2519344" y="652299"/>
                </a:cubicBezTo>
                <a:cubicBezTo>
                  <a:pt x="2519344" y="728739"/>
                  <a:pt x="2458162" y="790705"/>
                  <a:pt x="2382690" y="790705"/>
                </a:cubicBezTo>
                <a:cubicBezTo>
                  <a:pt x="2307218" y="790705"/>
                  <a:pt x="2246036" y="728739"/>
                  <a:pt x="2246036" y="652299"/>
                </a:cubicBezTo>
                <a:cubicBezTo>
                  <a:pt x="2246036" y="575859"/>
                  <a:pt x="2307218" y="513893"/>
                  <a:pt x="2382690" y="513893"/>
                </a:cubicBezTo>
                <a:close/>
                <a:moveTo>
                  <a:pt x="2970577" y="483928"/>
                </a:moveTo>
                <a:lnTo>
                  <a:pt x="2970577" y="824172"/>
                </a:lnTo>
                <a:lnTo>
                  <a:pt x="2911527" y="812251"/>
                </a:lnTo>
                <a:cubicBezTo>
                  <a:pt x="2849904" y="786186"/>
                  <a:pt x="2806665" y="725167"/>
                  <a:pt x="2806665" y="654050"/>
                </a:cubicBezTo>
                <a:cubicBezTo>
                  <a:pt x="2806665" y="582933"/>
                  <a:pt x="2849904" y="521914"/>
                  <a:pt x="2911527" y="495850"/>
                </a:cubicBezTo>
                <a:close/>
                <a:moveTo>
                  <a:pt x="1754" y="54902"/>
                </a:moveTo>
                <a:cubicBezTo>
                  <a:pt x="2722" y="54902"/>
                  <a:pt x="3506" y="55687"/>
                  <a:pt x="3506" y="56655"/>
                </a:cubicBezTo>
                <a:cubicBezTo>
                  <a:pt x="3506" y="57622"/>
                  <a:pt x="2722" y="58407"/>
                  <a:pt x="1754" y="58407"/>
                </a:cubicBezTo>
                <a:cubicBezTo>
                  <a:pt x="787" y="58407"/>
                  <a:pt x="2" y="57622"/>
                  <a:pt x="2" y="56655"/>
                </a:cubicBezTo>
                <a:cubicBezTo>
                  <a:pt x="2" y="55687"/>
                  <a:pt x="787" y="54902"/>
                  <a:pt x="1754" y="54902"/>
                </a:cubicBezTo>
                <a:close/>
                <a:moveTo>
                  <a:pt x="597422" y="26870"/>
                </a:moveTo>
                <a:cubicBezTo>
                  <a:pt x="613871" y="26870"/>
                  <a:pt x="627207" y="40205"/>
                  <a:pt x="627207" y="56655"/>
                </a:cubicBezTo>
                <a:cubicBezTo>
                  <a:pt x="627207" y="73103"/>
                  <a:pt x="613871" y="86414"/>
                  <a:pt x="597422" y="86414"/>
                </a:cubicBezTo>
                <a:cubicBezTo>
                  <a:pt x="580974" y="86414"/>
                  <a:pt x="567639" y="73103"/>
                  <a:pt x="567639" y="56655"/>
                </a:cubicBezTo>
                <a:cubicBezTo>
                  <a:pt x="567639" y="40205"/>
                  <a:pt x="580974" y="26870"/>
                  <a:pt x="597422" y="26870"/>
                </a:cubicBezTo>
                <a:close/>
                <a:moveTo>
                  <a:pt x="2825465" y="0"/>
                </a:moveTo>
                <a:lnTo>
                  <a:pt x="2970577" y="0"/>
                </a:lnTo>
                <a:lnTo>
                  <a:pt x="2970577" y="221496"/>
                </a:lnTo>
                <a:lnTo>
                  <a:pt x="2914256" y="210126"/>
                </a:lnTo>
                <a:cubicBezTo>
                  <a:pt x="2855148" y="185126"/>
                  <a:pt x="2813674" y="126603"/>
                  <a:pt x="2813674" y="58405"/>
                </a:cubicBezTo>
                <a:close/>
                <a:moveTo>
                  <a:pt x="2264442" y="0"/>
                </a:moveTo>
                <a:lnTo>
                  <a:pt x="2500943" y="0"/>
                </a:lnTo>
                <a:lnTo>
                  <a:pt x="2505378" y="6578"/>
                </a:lnTo>
                <a:cubicBezTo>
                  <a:pt x="2512116" y="22508"/>
                  <a:pt x="2515842" y="40022"/>
                  <a:pt x="2515842" y="58406"/>
                </a:cubicBezTo>
                <a:cubicBezTo>
                  <a:pt x="2515842" y="131919"/>
                  <a:pt x="2456229" y="191532"/>
                  <a:pt x="2382692" y="191532"/>
                </a:cubicBezTo>
                <a:cubicBezTo>
                  <a:pt x="2309156" y="191532"/>
                  <a:pt x="2249543" y="131919"/>
                  <a:pt x="2249543" y="58406"/>
                </a:cubicBezTo>
                <a:cubicBezTo>
                  <a:pt x="2249543" y="40022"/>
                  <a:pt x="2253269" y="22508"/>
                  <a:pt x="2260007" y="6578"/>
                </a:cubicBezTo>
                <a:close/>
                <a:moveTo>
                  <a:pt x="1710255" y="0"/>
                </a:moveTo>
                <a:lnTo>
                  <a:pt x="1863793" y="0"/>
                </a:lnTo>
                <a:lnTo>
                  <a:pt x="1877424" y="20217"/>
                </a:lnTo>
                <a:cubicBezTo>
                  <a:pt x="1882389" y="31955"/>
                  <a:pt x="1885134" y="44860"/>
                  <a:pt x="1885134" y="58406"/>
                </a:cubicBezTo>
                <a:cubicBezTo>
                  <a:pt x="1885134" y="112567"/>
                  <a:pt x="1841209" y="156492"/>
                  <a:pt x="1787024" y="156492"/>
                </a:cubicBezTo>
                <a:cubicBezTo>
                  <a:pt x="1732839" y="156492"/>
                  <a:pt x="1688914" y="112567"/>
                  <a:pt x="1688914" y="58406"/>
                </a:cubicBezTo>
                <a:cubicBezTo>
                  <a:pt x="1688914" y="44860"/>
                  <a:pt x="1691659" y="31955"/>
                  <a:pt x="1696624" y="20217"/>
                </a:cubicBezTo>
                <a:close/>
                <a:moveTo>
                  <a:pt x="1163315" y="0"/>
                </a:moveTo>
                <a:lnTo>
                  <a:pt x="1222901" y="0"/>
                </a:lnTo>
                <a:lnTo>
                  <a:pt x="1238945" y="10818"/>
                </a:lnTo>
                <a:cubicBezTo>
                  <a:pt x="1250676" y="22548"/>
                  <a:pt x="1257931" y="38754"/>
                  <a:pt x="1257931" y="56654"/>
                </a:cubicBezTo>
                <a:cubicBezTo>
                  <a:pt x="1257931" y="92431"/>
                  <a:pt x="1228909" y="121453"/>
                  <a:pt x="1193108" y="121453"/>
                </a:cubicBezTo>
                <a:cubicBezTo>
                  <a:pt x="1157307" y="121453"/>
                  <a:pt x="1128285" y="92431"/>
                  <a:pt x="1128285" y="56654"/>
                </a:cubicBezTo>
                <a:cubicBezTo>
                  <a:pt x="1128285" y="38754"/>
                  <a:pt x="1135541" y="22548"/>
                  <a:pt x="1147271" y="10818"/>
                </a:cubicBezTo>
                <a:close/>
              </a:path>
            </a:pathLst>
          </a:custGeom>
          <a:solidFill>
            <a:schemeClr val="accent1">
              <a:alpha val="38000"/>
            </a:schemeClr>
          </a:solidFill>
          <a:ln cap="sq">
            <a:noFill/>
          </a:ln>
        </p:spPr>
        <p:txBody>
          <a:bodyPr vert="horz" wrap="square" lIns="91440" tIns="45720" rIns="91440" bIns="45720" rtlCol="0" anchor="t"/>
          <a:lstStyle/>
          <a:p>
            <a:pPr algn="l"/>
            <a:endParaRPr kumimoji="1" lang="zh-CN" altLang="en-US"/>
          </a:p>
        </p:txBody>
      </p:sp>
      <p:sp>
        <p:nvSpPr>
          <p:cNvPr id="6" name="标题 1"/>
          <p:cNvSpPr txBox="1"/>
          <p:nvPr/>
        </p:nvSpPr>
        <p:spPr>
          <a:xfrm>
            <a:off x="2397822" y="1297879"/>
            <a:ext cx="8422578" cy="2682322"/>
          </a:xfrm>
          <a:prstGeom prst="rect">
            <a:avLst/>
          </a:prstGeom>
          <a:noFill/>
          <a:ln>
            <a:noFill/>
          </a:ln>
        </p:spPr>
        <p:txBody>
          <a:bodyPr vert="horz" wrap="square" lIns="0" tIns="0" rIns="0" bIns="0" rtlCol="0" anchor="ctr"/>
          <a:lstStyle/>
          <a:p>
            <a:pPr algn="l"/>
            <a:r>
              <a:rPr kumimoji="1" lang="en-US" altLang="zh-CN" sz="6600">
                <a:ln w="12700">
                  <a:noFill/>
                </a:ln>
                <a:solidFill>
                  <a:srgbClr val="3366FF">
                    <a:alpha val="100000"/>
                  </a:srgbClr>
                </a:solidFill>
                <a:latin typeface="OPPOSans H"/>
                <a:ea typeface="OPPOSans H"/>
                <a:cs typeface="OPPOSans H"/>
              </a:rPr>
              <a:t>谢谢大家</a:t>
            </a:r>
            <a:endParaRPr kumimoji="1" lang="zh-CN" altLang="en-US"/>
          </a:p>
        </p:txBody>
      </p:sp>
      <p:cxnSp>
        <p:nvCxnSpPr>
          <p:cNvPr id="7" name="标题 1"/>
          <p:cNvCxnSpPr/>
          <p:nvPr/>
        </p:nvCxnSpPr>
        <p:spPr>
          <a:xfrm>
            <a:off x="2494469" y="4249844"/>
            <a:ext cx="825191" cy="0"/>
          </a:xfrm>
          <a:prstGeom prst="line">
            <a:avLst/>
          </a:prstGeom>
          <a:noFill/>
          <a:ln w="38100" cap="rnd">
            <a:solidFill>
              <a:schemeClr val="accent1"/>
            </a:solidFill>
            <a:miter/>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V="1">
            <a:off x="25914" y="-1"/>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0" y="3198686"/>
            <a:ext cx="4239892" cy="3659315"/>
          </a:xfrm>
          <a:custGeom>
            <a:avLst/>
            <a:gdLst>
              <a:gd name="connsiteX0" fmla="*/ 4238139 w 4239892"/>
              <a:gd name="connsiteY0" fmla="*/ 3574006 h 3659315"/>
              <a:gd name="connsiteX1" fmla="*/ 4239892 w 4239892"/>
              <a:gd name="connsiteY1" fmla="*/ 3575758 h 3659315"/>
              <a:gd name="connsiteX2" fmla="*/ 4238139 w 4239892"/>
              <a:gd name="connsiteY2" fmla="*/ 3577509 h 3659315"/>
              <a:gd name="connsiteX3" fmla="*/ 4236387 w 4239892"/>
              <a:gd name="connsiteY3" fmla="*/ 3575758 h 3659315"/>
              <a:gd name="connsiteX4" fmla="*/ 4238139 w 4239892"/>
              <a:gd name="connsiteY4" fmla="*/ 3574006 h 3659315"/>
              <a:gd name="connsiteX5" fmla="*/ 3642471 w 4239892"/>
              <a:gd name="connsiteY5" fmla="*/ 3552983 h 3659315"/>
              <a:gd name="connsiteX6" fmla="*/ 3668751 w 4239892"/>
              <a:gd name="connsiteY6" fmla="*/ 3577511 h 3659315"/>
              <a:gd name="connsiteX7" fmla="*/ 3642471 w 4239892"/>
              <a:gd name="connsiteY7" fmla="*/ 3602039 h 3659315"/>
              <a:gd name="connsiteX8" fmla="*/ 3616191 w 4239892"/>
              <a:gd name="connsiteY8" fmla="*/ 3577511 h 3659315"/>
              <a:gd name="connsiteX9" fmla="*/ 3642471 w 4239892"/>
              <a:gd name="connsiteY9" fmla="*/ 3552983 h 3659315"/>
              <a:gd name="connsiteX10" fmla="*/ 3046803 w 4239892"/>
              <a:gd name="connsiteY10" fmla="*/ 3517943 h 3659315"/>
              <a:gd name="connsiteX11" fmla="*/ 3104618 w 4239892"/>
              <a:gd name="connsiteY11" fmla="*/ 3575759 h 3659315"/>
              <a:gd name="connsiteX12" fmla="*/ 3046803 w 4239892"/>
              <a:gd name="connsiteY12" fmla="*/ 3633574 h 3659315"/>
              <a:gd name="connsiteX13" fmla="*/ 2988988 w 4239892"/>
              <a:gd name="connsiteY13" fmla="*/ 3575759 h 3659315"/>
              <a:gd name="connsiteX14" fmla="*/ 3046803 w 4239892"/>
              <a:gd name="connsiteY14" fmla="*/ 3517943 h 3659315"/>
              <a:gd name="connsiteX15" fmla="*/ 2452887 w 4239892"/>
              <a:gd name="connsiteY15" fmla="*/ 3486409 h 3659315"/>
              <a:gd name="connsiteX16" fmla="*/ 2543988 w 4239892"/>
              <a:gd name="connsiteY16" fmla="*/ 3577511 h 3659315"/>
              <a:gd name="connsiteX17" fmla="*/ 2517305 w 4239892"/>
              <a:gd name="connsiteY17" fmla="*/ 3641930 h 3659315"/>
              <a:gd name="connsiteX18" fmla="*/ 2491520 w 4239892"/>
              <a:gd name="connsiteY18" fmla="*/ 3659315 h 3659315"/>
              <a:gd name="connsiteX19" fmla="*/ 2414254 w 4239892"/>
              <a:gd name="connsiteY19" fmla="*/ 3659315 h 3659315"/>
              <a:gd name="connsiteX20" fmla="*/ 2388468 w 4239892"/>
              <a:gd name="connsiteY20" fmla="*/ 3641930 h 3659315"/>
              <a:gd name="connsiteX21" fmla="*/ 2361784 w 4239892"/>
              <a:gd name="connsiteY21" fmla="*/ 3577511 h 3659315"/>
              <a:gd name="connsiteX22" fmla="*/ 2452887 w 4239892"/>
              <a:gd name="connsiteY22" fmla="*/ 3486409 h 3659315"/>
              <a:gd name="connsiteX23" fmla="*/ 1857218 w 4239892"/>
              <a:gd name="connsiteY23" fmla="*/ 3454874 h 3659315"/>
              <a:gd name="connsiteX24" fmla="*/ 1979856 w 4239892"/>
              <a:gd name="connsiteY24" fmla="*/ 3577511 h 3659315"/>
              <a:gd name="connsiteX25" fmla="*/ 1970219 w 4239892"/>
              <a:gd name="connsiteY25" fmla="*/ 3625248 h 3659315"/>
              <a:gd name="connsiteX26" fmla="*/ 1947250 w 4239892"/>
              <a:gd name="connsiteY26" fmla="*/ 3659315 h 3659315"/>
              <a:gd name="connsiteX27" fmla="*/ 1767186 w 4239892"/>
              <a:gd name="connsiteY27" fmla="*/ 3659315 h 3659315"/>
              <a:gd name="connsiteX28" fmla="*/ 1744218 w 4239892"/>
              <a:gd name="connsiteY28" fmla="*/ 3625248 h 3659315"/>
              <a:gd name="connsiteX29" fmla="*/ 1734580 w 4239892"/>
              <a:gd name="connsiteY29" fmla="*/ 3577511 h 3659315"/>
              <a:gd name="connsiteX30" fmla="*/ 1857218 w 4239892"/>
              <a:gd name="connsiteY30" fmla="*/ 3454874 h 3659315"/>
              <a:gd name="connsiteX31" fmla="*/ 1263302 w 4239892"/>
              <a:gd name="connsiteY31" fmla="*/ 3426842 h 3659315"/>
              <a:gd name="connsiteX32" fmla="*/ 1415723 w 4239892"/>
              <a:gd name="connsiteY32" fmla="*/ 3577511 h 3659315"/>
              <a:gd name="connsiteX33" fmla="*/ 1403745 w 4239892"/>
              <a:gd name="connsiteY33" fmla="*/ 3636158 h 3659315"/>
              <a:gd name="connsiteX34" fmla="*/ 1387951 w 4239892"/>
              <a:gd name="connsiteY34" fmla="*/ 3659315 h 3659315"/>
              <a:gd name="connsiteX35" fmla="*/ 1138654 w 4239892"/>
              <a:gd name="connsiteY35" fmla="*/ 3659315 h 3659315"/>
              <a:gd name="connsiteX36" fmla="*/ 1122859 w 4239892"/>
              <a:gd name="connsiteY36" fmla="*/ 3636158 h 3659315"/>
              <a:gd name="connsiteX37" fmla="*/ 1110881 w 4239892"/>
              <a:gd name="connsiteY37" fmla="*/ 3577511 h 3659315"/>
              <a:gd name="connsiteX38" fmla="*/ 1263302 w 4239892"/>
              <a:gd name="connsiteY38" fmla="*/ 3426842 h 3659315"/>
              <a:gd name="connsiteX39" fmla="*/ 665882 w 4239892"/>
              <a:gd name="connsiteY39" fmla="*/ 3398809 h 3659315"/>
              <a:gd name="connsiteX40" fmla="*/ 844583 w 4239892"/>
              <a:gd name="connsiteY40" fmla="*/ 3577512 h 3659315"/>
              <a:gd name="connsiteX41" fmla="*/ 830540 w 4239892"/>
              <a:gd name="connsiteY41" fmla="*/ 3647071 h 3659315"/>
              <a:gd name="connsiteX42" fmla="*/ 822285 w 4239892"/>
              <a:gd name="connsiteY42" fmla="*/ 3659315 h 3659315"/>
              <a:gd name="connsiteX43" fmla="*/ 509480 w 4239892"/>
              <a:gd name="connsiteY43" fmla="*/ 3659315 h 3659315"/>
              <a:gd name="connsiteX44" fmla="*/ 501224 w 4239892"/>
              <a:gd name="connsiteY44" fmla="*/ 3647071 h 3659315"/>
              <a:gd name="connsiteX45" fmla="*/ 487181 w 4239892"/>
              <a:gd name="connsiteY45" fmla="*/ 3577512 h 3659315"/>
              <a:gd name="connsiteX46" fmla="*/ 665882 w 4239892"/>
              <a:gd name="connsiteY46" fmla="*/ 3398809 h 3659315"/>
              <a:gd name="connsiteX47" fmla="*/ 71965 w 4239892"/>
              <a:gd name="connsiteY47" fmla="*/ 3377789 h 3659315"/>
              <a:gd name="connsiteX48" fmla="*/ 269937 w 4239892"/>
              <a:gd name="connsiteY48" fmla="*/ 3575759 h 3659315"/>
              <a:gd name="connsiteX49" fmla="*/ 254380 w 4239892"/>
              <a:gd name="connsiteY49" fmla="*/ 3652819 h 3659315"/>
              <a:gd name="connsiteX50" fmla="*/ 250000 w 4239892"/>
              <a:gd name="connsiteY50" fmla="*/ 3659315 h 3659315"/>
              <a:gd name="connsiteX51" fmla="*/ 0 w 4239892"/>
              <a:gd name="connsiteY51" fmla="*/ 3659315 h 3659315"/>
              <a:gd name="connsiteX52" fmla="*/ 0 w 4239892"/>
              <a:gd name="connsiteY52" fmla="*/ 3391765 h 3659315"/>
              <a:gd name="connsiteX53" fmla="*/ 32067 w 4239892"/>
              <a:gd name="connsiteY53" fmla="*/ 3381811 h 3659315"/>
              <a:gd name="connsiteX54" fmla="*/ 71965 w 4239892"/>
              <a:gd name="connsiteY54" fmla="*/ 3377789 h 3659315"/>
              <a:gd name="connsiteX55" fmla="*/ 3644223 w 4239892"/>
              <a:gd name="connsiteY55" fmla="*/ 2967827 h 3659315"/>
              <a:gd name="connsiteX56" fmla="*/ 3658240 w 4239892"/>
              <a:gd name="connsiteY56" fmla="*/ 2981843 h 3659315"/>
              <a:gd name="connsiteX57" fmla="*/ 3644223 w 4239892"/>
              <a:gd name="connsiteY57" fmla="*/ 2995859 h 3659315"/>
              <a:gd name="connsiteX58" fmla="*/ 3630207 w 4239892"/>
              <a:gd name="connsiteY58" fmla="*/ 2981843 h 3659315"/>
              <a:gd name="connsiteX59" fmla="*/ 3644223 w 4239892"/>
              <a:gd name="connsiteY59" fmla="*/ 2967827 h 3659315"/>
              <a:gd name="connsiteX60" fmla="*/ 3046802 w 4239892"/>
              <a:gd name="connsiteY60" fmla="*/ 2936292 h 3659315"/>
              <a:gd name="connsiteX61" fmla="*/ 3090601 w 4239892"/>
              <a:gd name="connsiteY61" fmla="*/ 2980091 h 3659315"/>
              <a:gd name="connsiteX62" fmla="*/ 3046802 w 4239892"/>
              <a:gd name="connsiteY62" fmla="*/ 3023891 h 3659315"/>
              <a:gd name="connsiteX63" fmla="*/ 3003003 w 4239892"/>
              <a:gd name="connsiteY63" fmla="*/ 2980091 h 3659315"/>
              <a:gd name="connsiteX64" fmla="*/ 3046802 w 4239892"/>
              <a:gd name="connsiteY64" fmla="*/ 2936292 h 3659315"/>
              <a:gd name="connsiteX65" fmla="*/ 2452888 w 4239892"/>
              <a:gd name="connsiteY65" fmla="*/ 2908262 h 3659315"/>
              <a:gd name="connsiteX66" fmla="*/ 2526470 w 4239892"/>
              <a:gd name="connsiteY66" fmla="*/ 2981844 h 3659315"/>
              <a:gd name="connsiteX67" fmla="*/ 2452888 w 4239892"/>
              <a:gd name="connsiteY67" fmla="*/ 3055429 h 3659315"/>
              <a:gd name="connsiteX68" fmla="*/ 2379304 w 4239892"/>
              <a:gd name="connsiteY68" fmla="*/ 2981844 h 3659315"/>
              <a:gd name="connsiteX69" fmla="*/ 2452888 w 4239892"/>
              <a:gd name="connsiteY69" fmla="*/ 2908262 h 3659315"/>
              <a:gd name="connsiteX70" fmla="*/ 1857218 w 4239892"/>
              <a:gd name="connsiteY70" fmla="*/ 2880230 h 3659315"/>
              <a:gd name="connsiteX71" fmla="*/ 1958832 w 4239892"/>
              <a:gd name="connsiteY71" fmla="*/ 2981843 h 3659315"/>
              <a:gd name="connsiteX72" fmla="*/ 1857218 w 4239892"/>
              <a:gd name="connsiteY72" fmla="*/ 3083459 h 3659315"/>
              <a:gd name="connsiteX73" fmla="*/ 1755604 w 4239892"/>
              <a:gd name="connsiteY73" fmla="*/ 2981843 h 3659315"/>
              <a:gd name="connsiteX74" fmla="*/ 1857218 w 4239892"/>
              <a:gd name="connsiteY74" fmla="*/ 2880230 h 3659315"/>
              <a:gd name="connsiteX75" fmla="*/ 1261550 w 4239892"/>
              <a:gd name="connsiteY75" fmla="*/ 2852200 h 3659315"/>
              <a:gd name="connsiteX76" fmla="*/ 1391196 w 4239892"/>
              <a:gd name="connsiteY76" fmla="*/ 2980092 h 3659315"/>
              <a:gd name="connsiteX77" fmla="*/ 1261550 w 4239892"/>
              <a:gd name="connsiteY77" fmla="*/ 3107988 h 3659315"/>
              <a:gd name="connsiteX78" fmla="*/ 1131904 w 4239892"/>
              <a:gd name="connsiteY78" fmla="*/ 2980092 h 3659315"/>
              <a:gd name="connsiteX79" fmla="*/ 1261550 w 4239892"/>
              <a:gd name="connsiteY79" fmla="*/ 2852200 h 3659315"/>
              <a:gd name="connsiteX80" fmla="*/ 667634 w 4239892"/>
              <a:gd name="connsiteY80" fmla="*/ 2831177 h 3659315"/>
              <a:gd name="connsiteX81" fmla="*/ 820055 w 4239892"/>
              <a:gd name="connsiteY81" fmla="*/ 2981843 h 3659315"/>
              <a:gd name="connsiteX82" fmla="*/ 667634 w 4239892"/>
              <a:gd name="connsiteY82" fmla="*/ 3132513 h 3659315"/>
              <a:gd name="connsiteX83" fmla="*/ 515213 w 4239892"/>
              <a:gd name="connsiteY83" fmla="*/ 2981843 h 3659315"/>
              <a:gd name="connsiteX84" fmla="*/ 667634 w 4239892"/>
              <a:gd name="connsiteY84" fmla="*/ 2831177 h 3659315"/>
              <a:gd name="connsiteX85" fmla="*/ 71966 w 4239892"/>
              <a:gd name="connsiteY85" fmla="*/ 2813657 h 3659315"/>
              <a:gd name="connsiteX86" fmla="*/ 238403 w 4239892"/>
              <a:gd name="connsiteY86" fmla="*/ 2981843 h 3659315"/>
              <a:gd name="connsiteX87" fmla="*/ 71966 w 4239892"/>
              <a:gd name="connsiteY87" fmla="*/ 3150034 h 3659315"/>
              <a:gd name="connsiteX88" fmla="*/ 7181 w 4239892"/>
              <a:gd name="connsiteY88" fmla="*/ 3136817 h 3659315"/>
              <a:gd name="connsiteX89" fmla="*/ 0 w 4239892"/>
              <a:gd name="connsiteY89" fmla="*/ 3131924 h 3659315"/>
              <a:gd name="connsiteX90" fmla="*/ 0 w 4239892"/>
              <a:gd name="connsiteY90" fmla="*/ 2831766 h 3659315"/>
              <a:gd name="connsiteX91" fmla="*/ 7181 w 4239892"/>
              <a:gd name="connsiteY91" fmla="*/ 2826874 h 3659315"/>
              <a:gd name="connsiteX92" fmla="*/ 71966 w 4239892"/>
              <a:gd name="connsiteY92" fmla="*/ 2813657 h 3659315"/>
              <a:gd name="connsiteX93" fmla="*/ 3644223 w 4239892"/>
              <a:gd name="connsiteY93" fmla="*/ 2382683 h 3659315"/>
              <a:gd name="connsiteX94" fmla="*/ 3647727 w 4239892"/>
              <a:gd name="connsiteY94" fmla="*/ 2386187 h 3659315"/>
              <a:gd name="connsiteX95" fmla="*/ 3644223 w 4239892"/>
              <a:gd name="connsiteY95" fmla="*/ 2389690 h 3659315"/>
              <a:gd name="connsiteX96" fmla="*/ 3640719 w 4239892"/>
              <a:gd name="connsiteY96" fmla="*/ 2386187 h 3659315"/>
              <a:gd name="connsiteX97" fmla="*/ 3644223 w 4239892"/>
              <a:gd name="connsiteY97" fmla="*/ 2382683 h 3659315"/>
              <a:gd name="connsiteX98" fmla="*/ 3046803 w 4239892"/>
              <a:gd name="connsiteY98" fmla="*/ 2358155 h 3659315"/>
              <a:gd name="connsiteX99" fmla="*/ 3073083 w 4239892"/>
              <a:gd name="connsiteY99" fmla="*/ 2384435 h 3659315"/>
              <a:gd name="connsiteX100" fmla="*/ 3046803 w 4239892"/>
              <a:gd name="connsiteY100" fmla="*/ 2410715 h 3659315"/>
              <a:gd name="connsiteX101" fmla="*/ 3020523 w 4239892"/>
              <a:gd name="connsiteY101" fmla="*/ 2384435 h 3659315"/>
              <a:gd name="connsiteX102" fmla="*/ 3046803 w 4239892"/>
              <a:gd name="connsiteY102" fmla="*/ 2358155 h 3659315"/>
              <a:gd name="connsiteX103" fmla="*/ 2451135 w 4239892"/>
              <a:gd name="connsiteY103" fmla="*/ 2330125 h 3659315"/>
              <a:gd name="connsiteX104" fmla="*/ 2505445 w 4239892"/>
              <a:gd name="connsiteY104" fmla="*/ 2384435 h 3659315"/>
              <a:gd name="connsiteX105" fmla="*/ 2451135 w 4239892"/>
              <a:gd name="connsiteY105" fmla="*/ 2438746 h 3659315"/>
              <a:gd name="connsiteX106" fmla="*/ 2396823 w 4239892"/>
              <a:gd name="connsiteY106" fmla="*/ 2384435 h 3659315"/>
              <a:gd name="connsiteX107" fmla="*/ 2451135 w 4239892"/>
              <a:gd name="connsiteY107" fmla="*/ 2330125 h 3659315"/>
              <a:gd name="connsiteX108" fmla="*/ 1857219 w 4239892"/>
              <a:gd name="connsiteY108" fmla="*/ 2305598 h 3659315"/>
              <a:gd name="connsiteX109" fmla="*/ 1937810 w 4239892"/>
              <a:gd name="connsiteY109" fmla="*/ 2386187 h 3659315"/>
              <a:gd name="connsiteX110" fmla="*/ 1857219 w 4239892"/>
              <a:gd name="connsiteY110" fmla="*/ 2466777 h 3659315"/>
              <a:gd name="connsiteX111" fmla="*/ 1776628 w 4239892"/>
              <a:gd name="connsiteY111" fmla="*/ 2386187 h 3659315"/>
              <a:gd name="connsiteX112" fmla="*/ 1857219 w 4239892"/>
              <a:gd name="connsiteY112" fmla="*/ 2305598 h 3659315"/>
              <a:gd name="connsiteX113" fmla="*/ 1261550 w 4239892"/>
              <a:gd name="connsiteY113" fmla="*/ 2284575 h 3659315"/>
              <a:gd name="connsiteX114" fmla="*/ 1363164 w 4239892"/>
              <a:gd name="connsiteY114" fmla="*/ 2386188 h 3659315"/>
              <a:gd name="connsiteX115" fmla="*/ 1261550 w 4239892"/>
              <a:gd name="connsiteY115" fmla="*/ 2487800 h 3659315"/>
              <a:gd name="connsiteX116" fmla="*/ 1159936 w 4239892"/>
              <a:gd name="connsiteY116" fmla="*/ 2386188 h 3659315"/>
              <a:gd name="connsiteX117" fmla="*/ 1261550 w 4239892"/>
              <a:gd name="connsiteY117" fmla="*/ 2284575 h 3659315"/>
              <a:gd name="connsiteX118" fmla="*/ 667634 w 4239892"/>
              <a:gd name="connsiteY118" fmla="*/ 2263551 h 3659315"/>
              <a:gd name="connsiteX119" fmla="*/ 788520 w 4239892"/>
              <a:gd name="connsiteY119" fmla="*/ 2384436 h 3659315"/>
              <a:gd name="connsiteX120" fmla="*/ 667634 w 4239892"/>
              <a:gd name="connsiteY120" fmla="*/ 2505320 h 3659315"/>
              <a:gd name="connsiteX121" fmla="*/ 546748 w 4239892"/>
              <a:gd name="connsiteY121" fmla="*/ 2384436 h 3659315"/>
              <a:gd name="connsiteX122" fmla="*/ 667634 w 4239892"/>
              <a:gd name="connsiteY122" fmla="*/ 2263551 h 3659315"/>
              <a:gd name="connsiteX123" fmla="*/ 71966 w 4239892"/>
              <a:gd name="connsiteY123" fmla="*/ 2253040 h 3659315"/>
              <a:gd name="connsiteX124" fmla="*/ 203364 w 4239892"/>
              <a:gd name="connsiteY124" fmla="*/ 2386189 h 3659315"/>
              <a:gd name="connsiteX125" fmla="*/ 71966 w 4239892"/>
              <a:gd name="connsiteY125" fmla="*/ 2519336 h 3659315"/>
              <a:gd name="connsiteX126" fmla="*/ 20820 w 4239892"/>
              <a:gd name="connsiteY126" fmla="*/ 2508873 h 3659315"/>
              <a:gd name="connsiteX127" fmla="*/ 0 w 4239892"/>
              <a:gd name="connsiteY127" fmla="*/ 2494649 h 3659315"/>
              <a:gd name="connsiteX128" fmla="*/ 0 w 4239892"/>
              <a:gd name="connsiteY128" fmla="*/ 2277728 h 3659315"/>
              <a:gd name="connsiteX129" fmla="*/ 20820 w 4239892"/>
              <a:gd name="connsiteY129" fmla="*/ 2263504 h 3659315"/>
              <a:gd name="connsiteX130" fmla="*/ 71966 w 4239892"/>
              <a:gd name="connsiteY130" fmla="*/ 2253040 h 3659315"/>
              <a:gd name="connsiteX131" fmla="*/ 3048555 w 4239892"/>
              <a:gd name="connsiteY131" fmla="*/ 1783506 h 3659315"/>
              <a:gd name="connsiteX132" fmla="*/ 3055563 w 4239892"/>
              <a:gd name="connsiteY132" fmla="*/ 1790514 h 3659315"/>
              <a:gd name="connsiteX133" fmla="*/ 3048555 w 4239892"/>
              <a:gd name="connsiteY133" fmla="*/ 1797522 h 3659315"/>
              <a:gd name="connsiteX134" fmla="*/ 3041547 w 4239892"/>
              <a:gd name="connsiteY134" fmla="*/ 1790514 h 3659315"/>
              <a:gd name="connsiteX135" fmla="*/ 3048555 w 4239892"/>
              <a:gd name="connsiteY135" fmla="*/ 1783506 h 3659315"/>
              <a:gd name="connsiteX136" fmla="*/ 2452888 w 4239892"/>
              <a:gd name="connsiteY136" fmla="*/ 1758977 h 3659315"/>
              <a:gd name="connsiteX137" fmla="*/ 2484423 w 4239892"/>
              <a:gd name="connsiteY137" fmla="*/ 1790514 h 3659315"/>
              <a:gd name="connsiteX138" fmla="*/ 2452888 w 4239892"/>
              <a:gd name="connsiteY138" fmla="*/ 1822051 h 3659315"/>
              <a:gd name="connsiteX139" fmla="*/ 2421351 w 4239892"/>
              <a:gd name="connsiteY139" fmla="*/ 1790514 h 3659315"/>
              <a:gd name="connsiteX140" fmla="*/ 2452888 w 4239892"/>
              <a:gd name="connsiteY140" fmla="*/ 1758977 h 3659315"/>
              <a:gd name="connsiteX141" fmla="*/ 1857218 w 4239892"/>
              <a:gd name="connsiteY141" fmla="*/ 1734450 h 3659315"/>
              <a:gd name="connsiteX142" fmla="*/ 1913281 w 4239892"/>
              <a:gd name="connsiteY142" fmla="*/ 1788762 h 3659315"/>
              <a:gd name="connsiteX143" fmla="*/ 1857218 w 4239892"/>
              <a:gd name="connsiteY143" fmla="*/ 1843074 h 3659315"/>
              <a:gd name="connsiteX144" fmla="*/ 1801155 w 4239892"/>
              <a:gd name="connsiteY144" fmla="*/ 1788762 h 3659315"/>
              <a:gd name="connsiteX145" fmla="*/ 1857218 w 4239892"/>
              <a:gd name="connsiteY145" fmla="*/ 1734450 h 3659315"/>
              <a:gd name="connsiteX146" fmla="*/ 1261550 w 4239892"/>
              <a:gd name="connsiteY146" fmla="*/ 1716930 h 3659315"/>
              <a:gd name="connsiteX147" fmla="*/ 1335133 w 4239892"/>
              <a:gd name="connsiteY147" fmla="*/ 1790514 h 3659315"/>
              <a:gd name="connsiteX148" fmla="*/ 1261550 w 4239892"/>
              <a:gd name="connsiteY148" fmla="*/ 1864099 h 3659315"/>
              <a:gd name="connsiteX149" fmla="*/ 1187967 w 4239892"/>
              <a:gd name="connsiteY149" fmla="*/ 1790514 h 3659315"/>
              <a:gd name="connsiteX150" fmla="*/ 1261550 w 4239892"/>
              <a:gd name="connsiteY150" fmla="*/ 1716930 h 3659315"/>
              <a:gd name="connsiteX151" fmla="*/ 667633 w 4239892"/>
              <a:gd name="connsiteY151" fmla="*/ 1699410 h 3659315"/>
              <a:gd name="connsiteX152" fmla="*/ 756983 w 4239892"/>
              <a:gd name="connsiteY152" fmla="*/ 1788762 h 3659315"/>
              <a:gd name="connsiteX153" fmla="*/ 667633 w 4239892"/>
              <a:gd name="connsiteY153" fmla="*/ 1878114 h 3659315"/>
              <a:gd name="connsiteX154" fmla="*/ 578283 w 4239892"/>
              <a:gd name="connsiteY154" fmla="*/ 1788762 h 3659315"/>
              <a:gd name="connsiteX155" fmla="*/ 667633 w 4239892"/>
              <a:gd name="connsiteY155" fmla="*/ 1699410 h 3659315"/>
              <a:gd name="connsiteX156" fmla="*/ 71965 w 4239892"/>
              <a:gd name="connsiteY156" fmla="*/ 1688899 h 3659315"/>
              <a:gd name="connsiteX157" fmla="*/ 171827 w 4239892"/>
              <a:gd name="connsiteY157" fmla="*/ 1788763 h 3659315"/>
              <a:gd name="connsiteX158" fmla="*/ 71965 w 4239892"/>
              <a:gd name="connsiteY158" fmla="*/ 1888627 h 3659315"/>
              <a:gd name="connsiteX159" fmla="*/ 1352 w 4239892"/>
              <a:gd name="connsiteY159" fmla="*/ 1859378 h 3659315"/>
              <a:gd name="connsiteX160" fmla="*/ 0 w 4239892"/>
              <a:gd name="connsiteY160" fmla="*/ 1857372 h 3659315"/>
              <a:gd name="connsiteX161" fmla="*/ 0 w 4239892"/>
              <a:gd name="connsiteY161" fmla="*/ 1720154 h 3659315"/>
              <a:gd name="connsiteX162" fmla="*/ 1352 w 4239892"/>
              <a:gd name="connsiteY162" fmla="*/ 1718148 h 3659315"/>
              <a:gd name="connsiteX163" fmla="*/ 71965 w 4239892"/>
              <a:gd name="connsiteY163" fmla="*/ 1688899 h 3659315"/>
              <a:gd name="connsiteX164" fmla="*/ 2452887 w 4239892"/>
              <a:gd name="connsiteY164" fmla="*/ 1187828 h 3659315"/>
              <a:gd name="connsiteX165" fmla="*/ 2459895 w 4239892"/>
              <a:gd name="connsiteY165" fmla="*/ 1194836 h 3659315"/>
              <a:gd name="connsiteX166" fmla="*/ 2452887 w 4239892"/>
              <a:gd name="connsiteY166" fmla="*/ 1201844 h 3659315"/>
              <a:gd name="connsiteX167" fmla="*/ 2445879 w 4239892"/>
              <a:gd name="connsiteY167" fmla="*/ 1194836 h 3659315"/>
              <a:gd name="connsiteX168" fmla="*/ 2452887 w 4239892"/>
              <a:gd name="connsiteY168" fmla="*/ 1187828 h 3659315"/>
              <a:gd name="connsiteX169" fmla="*/ 1857219 w 4239892"/>
              <a:gd name="connsiteY169" fmla="*/ 1166804 h 3659315"/>
              <a:gd name="connsiteX170" fmla="*/ 1885251 w 4239892"/>
              <a:gd name="connsiteY170" fmla="*/ 1193084 h 3659315"/>
              <a:gd name="connsiteX171" fmla="*/ 1857219 w 4239892"/>
              <a:gd name="connsiteY171" fmla="*/ 1219365 h 3659315"/>
              <a:gd name="connsiteX172" fmla="*/ 1829187 w 4239892"/>
              <a:gd name="connsiteY172" fmla="*/ 1193084 h 3659315"/>
              <a:gd name="connsiteX173" fmla="*/ 1857219 w 4239892"/>
              <a:gd name="connsiteY173" fmla="*/ 1166804 h 3659315"/>
              <a:gd name="connsiteX174" fmla="*/ 1261550 w 4239892"/>
              <a:gd name="connsiteY174" fmla="*/ 1149283 h 3659315"/>
              <a:gd name="connsiteX175" fmla="*/ 1303597 w 4239892"/>
              <a:gd name="connsiteY175" fmla="*/ 1193084 h 3659315"/>
              <a:gd name="connsiteX176" fmla="*/ 1261550 w 4239892"/>
              <a:gd name="connsiteY176" fmla="*/ 1236883 h 3659315"/>
              <a:gd name="connsiteX177" fmla="*/ 1219503 w 4239892"/>
              <a:gd name="connsiteY177" fmla="*/ 1193084 h 3659315"/>
              <a:gd name="connsiteX178" fmla="*/ 1261550 w 4239892"/>
              <a:gd name="connsiteY178" fmla="*/ 1149283 h 3659315"/>
              <a:gd name="connsiteX179" fmla="*/ 665882 w 4239892"/>
              <a:gd name="connsiteY179" fmla="*/ 1138773 h 3659315"/>
              <a:gd name="connsiteX180" fmla="*/ 721945 w 4239892"/>
              <a:gd name="connsiteY180" fmla="*/ 1194837 h 3659315"/>
              <a:gd name="connsiteX181" fmla="*/ 665882 w 4239892"/>
              <a:gd name="connsiteY181" fmla="*/ 1250901 h 3659315"/>
              <a:gd name="connsiteX182" fmla="*/ 609819 w 4239892"/>
              <a:gd name="connsiteY182" fmla="*/ 1194837 h 3659315"/>
              <a:gd name="connsiteX183" fmla="*/ 665882 w 4239892"/>
              <a:gd name="connsiteY183" fmla="*/ 1138773 h 3659315"/>
              <a:gd name="connsiteX184" fmla="*/ 71966 w 4239892"/>
              <a:gd name="connsiteY184" fmla="*/ 1128261 h 3659315"/>
              <a:gd name="connsiteX185" fmla="*/ 136789 w 4239892"/>
              <a:gd name="connsiteY185" fmla="*/ 1193085 h 3659315"/>
              <a:gd name="connsiteX186" fmla="*/ 71966 w 4239892"/>
              <a:gd name="connsiteY186" fmla="*/ 1257908 h 3659315"/>
              <a:gd name="connsiteX187" fmla="*/ 7143 w 4239892"/>
              <a:gd name="connsiteY187" fmla="*/ 1193085 h 3659315"/>
              <a:gd name="connsiteX188" fmla="*/ 71966 w 4239892"/>
              <a:gd name="connsiteY188" fmla="*/ 1128261 h 3659315"/>
              <a:gd name="connsiteX189" fmla="*/ 1857218 w 4239892"/>
              <a:gd name="connsiteY189" fmla="*/ 595665 h 3659315"/>
              <a:gd name="connsiteX190" fmla="*/ 1860722 w 4239892"/>
              <a:gd name="connsiteY190" fmla="*/ 599169 h 3659315"/>
              <a:gd name="connsiteX191" fmla="*/ 1857218 w 4239892"/>
              <a:gd name="connsiteY191" fmla="*/ 602673 h 3659315"/>
              <a:gd name="connsiteX192" fmla="*/ 1853714 w 4239892"/>
              <a:gd name="connsiteY192" fmla="*/ 599169 h 3659315"/>
              <a:gd name="connsiteX193" fmla="*/ 1857218 w 4239892"/>
              <a:gd name="connsiteY193" fmla="*/ 595665 h 3659315"/>
              <a:gd name="connsiteX194" fmla="*/ 1261550 w 4239892"/>
              <a:gd name="connsiteY194" fmla="*/ 588658 h 3659315"/>
              <a:gd name="connsiteX195" fmla="*/ 1272062 w 4239892"/>
              <a:gd name="connsiteY195" fmla="*/ 599169 h 3659315"/>
              <a:gd name="connsiteX196" fmla="*/ 1261550 w 4239892"/>
              <a:gd name="connsiteY196" fmla="*/ 609681 h 3659315"/>
              <a:gd name="connsiteX197" fmla="*/ 1251038 w 4239892"/>
              <a:gd name="connsiteY197" fmla="*/ 599169 h 3659315"/>
              <a:gd name="connsiteX198" fmla="*/ 1261550 w 4239892"/>
              <a:gd name="connsiteY198" fmla="*/ 588658 h 3659315"/>
              <a:gd name="connsiteX199" fmla="*/ 665882 w 4239892"/>
              <a:gd name="connsiteY199" fmla="*/ 574643 h 3659315"/>
              <a:gd name="connsiteX200" fmla="*/ 690410 w 4239892"/>
              <a:gd name="connsiteY200" fmla="*/ 599171 h 3659315"/>
              <a:gd name="connsiteX201" fmla="*/ 665882 w 4239892"/>
              <a:gd name="connsiteY201" fmla="*/ 623699 h 3659315"/>
              <a:gd name="connsiteX202" fmla="*/ 641354 w 4239892"/>
              <a:gd name="connsiteY202" fmla="*/ 599171 h 3659315"/>
              <a:gd name="connsiteX203" fmla="*/ 665882 w 4239892"/>
              <a:gd name="connsiteY203" fmla="*/ 574643 h 3659315"/>
              <a:gd name="connsiteX204" fmla="*/ 71966 w 4239892"/>
              <a:gd name="connsiteY204" fmla="*/ 567635 h 3659315"/>
              <a:gd name="connsiteX205" fmla="*/ 101750 w 4239892"/>
              <a:gd name="connsiteY205" fmla="*/ 597419 h 3659315"/>
              <a:gd name="connsiteX206" fmla="*/ 71966 w 4239892"/>
              <a:gd name="connsiteY206" fmla="*/ 627203 h 3659315"/>
              <a:gd name="connsiteX207" fmla="*/ 42182 w 4239892"/>
              <a:gd name="connsiteY207" fmla="*/ 597419 h 3659315"/>
              <a:gd name="connsiteX208" fmla="*/ 71966 w 4239892"/>
              <a:gd name="connsiteY208" fmla="*/ 567635 h 3659315"/>
              <a:gd name="connsiteX209" fmla="*/ 71965 w 4239892"/>
              <a:gd name="connsiteY209" fmla="*/ 0 h 3659315"/>
              <a:gd name="connsiteX210" fmla="*/ 73717 w 4239892"/>
              <a:gd name="connsiteY210" fmla="*/ 1752 h 3659315"/>
              <a:gd name="connsiteX211" fmla="*/ 71965 w 4239892"/>
              <a:gd name="connsiteY211" fmla="*/ 3504 h 3659315"/>
              <a:gd name="connsiteX212" fmla="*/ 70213 w 4239892"/>
              <a:gd name="connsiteY212" fmla="*/ 1752 h 3659315"/>
              <a:gd name="connsiteX213" fmla="*/ 71965 w 4239892"/>
              <a:gd name="connsiteY213" fmla="*/ 0 h 3659315"/>
            </a:gdLst>
            <a:ahLst/>
            <a:cxnLst/>
            <a:rect l="l" t="t" r="r" b="b"/>
            <a:pathLst>
              <a:path w="4239892" h="3659315">
                <a:moveTo>
                  <a:pt x="4238139" y="3574006"/>
                </a:moveTo>
                <a:cubicBezTo>
                  <a:pt x="4239108" y="3574006"/>
                  <a:pt x="4239892" y="3574791"/>
                  <a:pt x="4239892" y="3575758"/>
                </a:cubicBezTo>
                <a:cubicBezTo>
                  <a:pt x="4239892" y="3576726"/>
                  <a:pt x="4239108" y="3577509"/>
                  <a:pt x="4238139" y="3577509"/>
                </a:cubicBezTo>
                <a:cubicBezTo>
                  <a:pt x="4237172" y="3577509"/>
                  <a:pt x="4236387" y="3576726"/>
                  <a:pt x="4236387" y="3575758"/>
                </a:cubicBezTo>
                <a:cubicBezTo>
                  <a:pt x="4236387" y="3574791"/>
                  <a:pt x="4237172" y="3574006"/>
                  <a:pt x="4238139" y="3574006"/>
                </a:cubicBezTo>
                <a:close/>
                <a:moveTo>
                  <a:pt x="3642471" y="3552983"/>
                </a:moveTo>
                <a:cubicBezTo>
                  <a:pt x="3656985" y="3552983"/>
                  <a:pt x="3668751" y="3563966"/>
                  <a:pt x="3668751" y="3577511"/>
                </a:cubicBezTo>
                <a:cubicBezTo>
                  <a:pt x="3668751" y="3591058"/>
                  <a:pt x="3656985" y="3602039"/>
                  <a:pt x="3642471" y="3602039"/>
                </a:cubicBezTo>
                <a:cubicBezTo>
                  <a:pt x="3627957" y="3602039"/>
                  <a:pt x="3616191" y="3591058"/>
                  <a:pt x="3616191" y="3577511"/>
                </a:cubicBezTo>
                <a:cubicBezTo>
                  <a:pt x="3616191" y="3563966"/>
                  <a:pt x="3627957" y="3552983"/>
                  <a:pt x="3642471" y="3552983"/>
                </a:cubicBezTo>
                <a:close/>
                <a:moveTo>
                  <a:pt x="3046803" y="3517943"/>
                </a:moveTo>
                <a:cubicBezTo>
                  <a:pt x="3078733" y="3517943"/>
                  <a:pt x="3104618" y="3543829"/>
                  <a:pt x="3104618" y="3575759"/>
                </a:cubicBezTo>
                <a:cubicBezTo>
                  <a:pt x="3104618" y="3607690"/>
                  <a:pt x="3078733" y="3633574"/>
                  <a:pt x="3046803" y="3633574"/>
                </a:cubicBezTo>
                <a:cubicBezTo>
                  <a:pt x="3014873" y="3633574"/>
                  <a:pt x="2988988" y="3607690"/>
                  <a:pt x="2988988" y="3575759"/>
                </a:cubicBezTo>
                <a:cubicBezTo>
                  <a:pt x="2988988" y="3543829"/>
                  <a:pt x="3014873" y="3517943"/>
                  <a:pt x="3046803" y="3517943"/>
                </a:cubicBezTo>
                <a:close/>
                <a:moveTo>
                  <a:pt x="2452887" y="3486409"/>
                </a:moveTo>
                <a:cubicBezTo>
                  <a:pt x="2503200" y="3486409"/>
                  <a:pt x="2543988" y="3527197"/>
                  <a:pt x="2543988" y="3577511"/>
                </a:cubicBezTo>
                <a:cubicBezTo>
                  <a:pt x="2543988" y="3602668"/>
                  <a:pt x="2533791" y="3625444"/>
                  <a:pt x="2517305" y="3641930"/>
                </a:cubicBezTo>
                <a:lnTo>
                  <a:pt x="2491520" y="3659315"/>
                </a:lnTo>
                <a:lnTo>
                  <a:pt x="2414254" y="3659315"/>
                </a:lnTo>
                <a:lnTo>
                  <a:pt x="2388468" y="3641930"/>
                </a:lnTo>
                <a:cubicBezTo>
                  <a:pt x="2371981" y="3625444"/>
                  <a:pt x="2361784" y="3602668"/>
                  <a:pt x="2361784" y="3577511"/>
                </a:cubicBezTo>
                <a:cubicBezTo>
                  <a:pt x="2361784" y="3527197"/>
                  <a:pt x="2402572" y="3486409"/>
                  <a:pt x="2452887" y="3486409"/>
                </a:cubicBezTo>
                <a:close/>
                <a:moveTo>
                  <a:pt x="1857218" y="3454874"/>
                </a:moveTo>
                <a:cubicBezTo>
                  <a:pt x="1924949" y="3454874"/>
                  <a:pt x="1979856" y="3509777"/>
                  <a:pt x="1979856" y="3577511"/>
                </a:cubicBezTo>
                <a:cubicBezTo>
                  <a:pt x="1979856" y="3594444"/>
                  <a:pt x="1976425" y="3610576"/>
                  <a:pt x="1970219" y="3625248"/>
                </a:cubicBezTo>
                <a:lnTo>
                  <a:pt x="1947250" y="3659315"/>
                </a:lnTo>
                <a:lnTo>
                  <a:pt x="1767186" y="3659315"/>
                </a:lnTo>
                <a:lnTo>
                  <a:pt x="1744218" y="3625248"/>
                </a:lnTo>
                <a:cubicBezTo>
                  <a:pt x="1738012" y="3610576"/>
                  <a:pt x="1734580" y="3594444"/>
                  <a:pt x="1734580" y="3577511"/>
                </a:cubicBezTo>
                <a:cubicBezTo>
                  <a:pt x="1734580" y="3509777"/>
                  <a:pt x="1789487" y="3454874"/>
                  <a:pt x="1857218" y="3454874"/>
                </a:cubicBezTo>
                <a:close/>
                <a:moveTo>
                  <a:pt x="1263302" y="3426842"/>
                </a:moveTo>
                <a:cubicBezTo>
                  <a:pt x="1347482" y="3426842"/>
                  <a:pt x="1415723" y="3494300"/>
                  <a:pt x="1415723" y="3577511"/>
                </a:cubicBezTo>
                <a:cubicBezTo>
                  <a:pt x="1415723" y="3598314"/>
                  <a:pt x="1411458" y="3618133"/>
                  <a:pt x="1403745" y="3636158"/>
                </a:cubicBezTo>
                <a:lnTo>
                  <a:pt x="1387951" y="3659315"/>
                </a:lnTo>
                <a:lnTo>
                  <a:pt x="1138654" y="3659315"/>
                </a:lnTo>
                <a:lnTo>
                  <a:pt x="1122859" y="3636158"/>
                </a:lnTo>
                <a:cubicBezTo>
                  <a:pt x="1115146" y="3618133"/>
                  <a:pt x="1110881" y="3598314"/>
                  <a:pt x="1110881" y="3577511"/>
                </a:cubicBezTo>
                <a:cubicBezTo>
                  <a:pt x="1110881" y="3494300"/>
                  <a:pt x="1179122" y="3426842"/>
                  <a:pt x="1263302" y="3426842"/>
                </a:cubicBezTo>
                <a:close/>
                <a:moveTo>
                  <a:pt x="665882" y="3398809"/>
                </a:moveTo>
                <a:cubicBezTo>
                  <a:pt x="764576" y="3398809"/>
                  <a:pt x="844583" y="3478819"/>
                  <a:pt x="844583" y="3577512"/>
                </a:cubicBezTo>
                <a:cubicBezTo>
                  <a:pt x="844583" y="3602186"/>
                  <a:pt x="839583" y="3625691"/>
                  <a:pt x="830540" y="3647071"/>
                </a:cubicBezTo>
                <a:lnTo>
                  <a:pt x="822285" y="3659315"/>
                </a:lnTo>
                <a:lnTo>
                  <a:pt x="509480" y="3659315"/>
                </a:lnTo>
                <a:lnTo>
                  <a:pt x="501224" y="3647071"/>
                </a:lnTo>
                <a:cubicBezTo>
                  <a:pt x="492182" y="3625691"/>
                  <a:pt x="487181" y="3602186"/>
                  <a:pt x="487181" y="3577512"/>
                </a:cubicBezTo>
                <a:cubicBezTo>
                  <a:pt x="487181" y="3478819"/>
                  <a:pt x="567188" y="3398809"/>
                  <a:pt x="665882" y="3398809"/>
                </a:cubicBezTo>
                <a:close/>
                <a:moveTo>
                  <a:pt x="71965" y="3377789"/>
                </a:moveTo>
                <a:cubicBezTo>
                  <a:pt x="181302" y="3377789"/>
                  <a:pt x="269937" y="3466423"/>
                  <a:pt x="269937" y="3575759"/>
                </a:cubicBezTo>
                <a:cubicBezTo>
                  <a:pt x="269937" y="3603094"/>
                  <a:pt x="264397" y="3629134"/>
                  <a:pt x="254380" y="3652819"/>
                </a:cubicBezTo>
                <a:lnTo>
                  <a:pt x="250000" y="3659315"/>
                </a:lnTo>
                <a:lnTo>
                  <a:pt x="0" y="3659315"/>
                </a:lnTo>
                <a:lnTo>
                  <a:pt x="0" y="3391765"/>
                </a:lnTo>
                <a:lnTo>
                  <a:pt x="32067" y="3381811"/>
                </a:lnTo>
                <a:cubicBezTo>
                  <a:pt x="44954" y="3379174"/>
                  <a:pt x="58298" y="3377789"/>
                  <a:pt x="71965" y="3377789"/>
                </a:cubicBezTo>
                <a:close/>
                <a:moveTo>
                  <a:pt x="3644223" y="2967827"/>
                </a:moveTo>
                <a:cubicBezTo>
                  <a:pt x="3651965" y="2967827"/>
                  <a:pt x="3658240" y="2974102"/>
                  <a:pt x="3658240" y="2981843"/>
                </a:cubicBezTo>
                <a:cubicBezTo>
                  <a:pt x="3658240" y="2989584"/>
                  <a:pt x="3651965" y="2995859"/>
                  <a:pt x="3644223" y="2995859"/>
                </a:cubicBezTo>
                <a:cubicBezTo>
                  <a:pt x="3636482" y="2995859"/>
                  <a:pt x="3630207" y="2989584"/>
                  <a:pt x="3630207" y="2981843"/>
                </a:cubicBezTo>
                <a:cubicBezTo>
                  <a:pt x="3630207" y="2974102"/>
                  <a:pt x="3636482" y="2967827"/>
                  <a:pt x="3644223" y="2967827"/>
                </a:cubicBezTo>
                <a:close/>
                <a:moveTo>
                  <a:pt x="3046802" y="2936292"/>
                </a:moveTo>
                <a:cubicBezTo>
                  <a:pt x="3070992" y="2936292"/>
                  <a:pt x="3090601" y="2955901"/>
                  <a:pt x="3090601" y="2980091"/>
                </a:cubicBezTo>
                <a:cubicBezTo>
                  <a:pt x="3090601" y="3004282"/>
                  <a:pt x="3070992" y="3023891"/>
                  <a:pt x="3046802" y="3023891"/>
                </a:cubicBezTo>
                <a:cubicBezTo>
                  <a:pt x="3022612" y="3023891"/>
                  <a:pt x="3003003" y="3004282"/>
                  <a:pt x="3003003" y="2980091"/>
                </a:cubicBezTo>
                <a:cubicBezTo>
                  <a:pt x="3003003" y="2955901"/>
                  <a:pt x="3022612" y="2936292"/>
                  <a:pt x="3046802" y="2936292"/>
                </a:cubicBezTo>
                <a:close/>
                <a:moveTo>
                  <a:pt x="2452888" y="2908262"/>
                </a:moveTo>
                <a:cubicBezTo>
                  <a:pt x="2493527" y="2908262"/>
                  <a:pt x="2526470" y="2941205"/>
                  <a:pt x="2526470" y="2981844"/>
                </a:cubicBezTo>
                <a:cubicBezTo>
                  <a:pt x="2526470" y="3022483"/>
                  <a:pt x="2493527" y="3055429"/>
                  <a:pt x="2452888" y="3055429"/>
                </a:cubicBezTo>
                <a:cubicBezTo>
                  <a:pt x="2412249" y="3055429"/>
                  <a:pt x="2379304" y="3022483"/>
                  <a:pt x="2379304" y="2981844"/>
                </a:cubicBezTo>
                <a:cubicBezTo>
                  <a:pt x="2379304" y="2941205"/>
                  <a:pt x="2412249" y="2908262"/>
                  <a:pt x="2452888" y="2908262"/>
                </a:cubicBezTo>
                <a:close/>
                <a:moveTo>
                  <a:pt x="1857218" y="2880230"/>
                </a:moveTo>
                <a:cubicBezTo>
                  <a:pt x="1913338" y="2880230"/>
                  <a:pt x="1958832" y="2925723"/>
                  <a:pt x="1958832" y="2981843"/>
                </a:cubicBezTo>
                <a:cubicBezTo>
                  <a:pt x="1958832" y="3037965"/>
                  <a:pt x="1913338" y="3083459"/>
                  <a:pt x="1857218" y="3083459"/>
                </a:cubicBezTo>
                <a:cubicBezTo>
                  <a:pt x="1801098" y="3083459"/>
                  <a:pt x="1755604" y="3037965"/>
                  <a:pt x="1755604" y="2981843"/>
                </a:cubicBezTo>
                <a:cubicBezTo>
                  <a:pt x="1755604" y="2925723"/>
                  <a:pt x="1801098" y="2880230"/>
                  <a:pt x="1857218" y="2880230"/>
                </a:cubicBezTo>
                <a:close/>
                <a:moveTo>
                  <a:pt x="1261550" y="2852200"/>
                </a:moveTo>
                <a:cubicBezTo>
                  <a:pt x="1333152" y="2852200"/>
                  <a:pt x="1391196" y="2909459"/>
                  <a:pt x="1391196" y="2980092"/>
                </a:cubicBezTo>
                <a:cubicBezTo>
                  <a:pt x="1391196" y="3050727"/>
                  <a:pt x="1333152" y="3107988"/>
                  <a:pt x="1261550" y="3107988"/>
                </a:cubicBezTo>
                <a:cubicBezTo>
                  <a:pt x="1189948" y="3107988"/>
                  <a:pt x="1131904" y="3050727"/>
                  <a:pt x="1131904" y="2980092"/>
                </a:cubicBezTo>
                <a:cubicBezTo>
                  <a:pt x="1131904" y="2909459"/>
                  <a:pt x="1189948" y="2852200"/>
                  <a:pt x="1261550" y="2852200"/>
                </a:cubicBezTo>
                <a:close/>
                <a:moveTo>
                  <a:pt x="667634" y="2831177"/>
                </a:moveTo>
                <a:cubicBezTo>
                  <a:pt x="751814" y="2831177"/>
                  <a:pt x="820055" y="2898632"/>
                  <a:pt x="820055" y="2981843"/>
                </a:cubicBezTo>
                <a:cubicBezTo>
                  <a:pt x="820055" y="3065056"/>
                  <a:pt x="751814" y="3132513"/>
                  <a:pt x="667634" y="3132513"/>
                </a:cubicBezTo>
                <a:cubicBezTo>
                  <a:pt x="583454" y="3132513"/>
                  <a:pt x="515213" y="3065056"/>
                  <a:pt x="515213" y="2981843"/>
                </a:cubicBezTo>
                <a:cubicBezTo>
                  <a:pt x="515213" y="2898632"/>
                  <a:pt x="583454" y="2831177"/>
                  <a:pt x="667634" y="2831177"/>
                </a:cubicBezTo>
                <a:close/>
                <a:moveTo>
                  <a:pt x="71966" y="2813657"/>
                </a:moveTo>
                <a:cubicBezTo>
                  <a:pt x="163887" y="2813657"/>
                  <a:pt x="238403" y="2888956"/>
                  <a:pt x="238403" y="2981843"/>
                </a:cubicBezTo>
                <a:cubicBezTo>
                  <a:pt x="238403" y="3074733"/>
                  <a:pt x="163887" y="3150034"/>
                  <a:pt x="71966" y="3150034"/>
                </a:cubicBezTo>
                <a:cubicBezTo>
                  <a:pt x="48986" y="3150034"/>
                  <a:pt x="27094" y="3145328"/>
                  <a:pt x="7181" y="3136817"/>
                </a:cubicBezTo>
                <a:lnTo>
                  <a:pt x="0" y="3131924"/>
                </a:lnTo>
                <a:lnTo>
                  <a:pt x="0" y="2831766"/>
                </a:lnTo>
                <a:lnTo>
                  <a:pt x="7181" y="2826874"/>
                </a:lnTo>
                <a:cubicBezTo>
                  <a:pt x="27094" y="2818363"/>
                  <a:pt x="48986" y="2813657"/>
                  <a:pt x="71966" y="2813657"/>
                </a:cubicBezTo>
                <a:close/>
                <a:moveTo>
                  <a:pt x="3644223" y="2382683"/>
                </a:moveTo>
                <a:cubicBezTo>
                  <a:pt x="3646158" y="2382683"/>
                  <a:pt x="3647727" y="2384252"/>
                  <a:pt x="3647727" y="2386187"/>
                </a:cubicBezTo>
                <a:cubicBezTo>
                  <a:pt x="3647727" y="2388122"/>
                  <a:pt x="3646158" y="2389690"/>
                  <a:pt x="3644223" y="2389690"/>
                </a:cubicBezTo>
                <a:cubicBezTo>
                  <a:pt x="3642288" y="2389690"/>
                  <a:pt x="3640719" y="2388122"/>
                  <a:pt x="3640719" y="2386187"/>
                </a:cubicBezTo>
                <a:cubicBezTo>
                  <a:pt x="3640719" y="2384252"/>
                  <a:pt x="3642288" y="2382683"/>
                  <a:pt x="3644223" y="2382683"/>
                </a:cubicBezTo>
                <a:close/>
                <a:moveTo>
                  <a:pt x="3046803" y="2358155"/>
                </a:moveTo>
                <a:cubicBezTo>
                  <a:pt x="3061317" y="2358155"/>
                  <a:pt x="3073083" y="2369921"/>
                  <a:pt x="3073083" y="2384435"/>
                </a:cubicBezTo>
                <a:cubicBezTo>
                  <a:pt x="3073083" y="2398948"/>
                  <a:pt x="3061317" y="2410715"/>
                  <a:pt x="3046803" y="2410715"/>
                </a:cubicBezTo>
                <a:cubicBezTo>
                  <a:pt x="3032289" y="2410715"/>
                  <a:pt x="3020523" y="2398948"/>
                  <a:pt x="3020523" y="2384435"/>
                </a:cubicBezTo>
                <a:cubicBezTo>
                  <a:pt x="3020523" y="2369921"/>
                  <a:pt x="3032289" y="2358155"/>
                  <a:pt x="3046803" y="2358155"/>
                </a:cubicBezTo>
                <a:close/>
                <a:moveTo>
                  <a:pt x="2451135" y="2330125"/>
                </a:moveTo>
                <a:cubicBezTo>
                  <a:pt x="2481130" y="2330125"/>
                  <a:pt x="2505445" y="2354441"/>
                  <a:pt x="2505445" y="2384435"/>
                </a:cubicBezTo>
                <a:cubicBezTo>
                  <a:pt x="2505445" y="2414430"/>
                  <a:pt x="2481130" y="2438746"/>
                  <a:pt x="2451135" y="2438746"/>
                </a:cubicBezTo>
                <a:cubicBezTo>
                  <a:pt x="2421140" y="2438746"/>
                  <a:pt x="2396823" y="2414430"/>
                  <a:pt x="2396823" y="2384435"/>
                </a:cubicBezTo>
                <a:cubicBezTo>
                  <a:pt x="2396823" y="2354441"/>
                  <a:pt x="2421140" y="2330125"/>
                  <a:pt x="2451135" y="2330125"/>
                </a:cubicBezTo>
                <a:close/>
                <a:moveTo>
                  <a:pt x="1857219" y="2305598"/>
                </a:moveTo>
                <a:cubicBezTo>
                  <a:pt x="1901728" y="2305598"/>
                  <a:pt x="1937810" y="2341679"/>
                  <a:pt x="1937810" y="2386187"/>
                </a:cubicBezTo>
                <a:cubicBezTo>
                  <a:pt x="1937810" y="2430695"/>
                  <a:pt x="1901728" y="2466777"/>
                  <a:pt x="1857219" y="2466777"/>
                </a:cubicBezTo>
                <a:cubicBezTo>
                  <a:pt x="1812710" y="2466777"/>
                  <a:pt x="1776628" y="2430695"/>
                  <a:pt x="1776628" y="2386187"/>
                </a:cubicBezTo>
                <a:cubicBezTo>
                  <a:pt x="1776628" y="2341679"/>
                  <a:pt x="1812710" y="2305598"/>
                  <a:pt x="1857219" y="2305598"/>
                </a:cubicBezTo>
                <a:close/>
                <a:moveTo>
                  <a:pt x="1261550" y="2284575"/>
                </a:moveTo>
                <a:cubicBezTo>
                  <a:pt x="1317670" y="2284575"/>
                  <a:pt x="1363164" y="2330069"/>
                  <a:pt x="1363164" y="2386188"/>
                </a:cubicBezTo>
                <a:cubicBezTo>
                  <a:pt x="1363164" y="2442307"/>
                  <a:pt x="1317670" y="2487800"/>
                  <a:pt x="1261550" y="2487800"/>
                </a:cubicBezTo>
                <a:cubicBezTo>
                  <a:pt x="1205430" y="2487800"/>
                  <a:pt x="1159936" y="2442307"/>
                  <a:pt x="1159936" y="2386188"/>
                </a:cubicBezTo>
                <a:cubicBezTo>
                  <a:pt x="1159936" y="2330069"/>
                  <a:pt x="1205430" y="2284575"/>
                  <a:pt x="1261550" y="2284575"/>
                </a:cubicBezTo>
                <a:close/>
                <a:moveTo>
                  <a:pt x="667634" y="2263551"/>
                </a:moveTo>
                <a:cubicBezTo>
                  <a:pt x="734397" y="2263551"/>
                  <a:pt x="788520" y="2317674"/>
                  <a:pt x="788520" y="2384436"/>
                </a:cubicBezTo>
                <a:cubicBezTo>
                  <a:pt x="788520" y="2451197"/>
                  <a:pt x="734397" y="2505320"/>
                  <a:pt x="667634" y="2505320"/>
                </a:cubicBezTo>
                <a:cubicBezTo>
                  <a:pt x="600871" y="2505320"/>
                  <a:pt x="546748" y="2451197"/>
                  <a:pt x="546748" y="2384436"/>
                </a:cubicBezTo>
                <a:cubicBezTo>
                  <a:pt x="546748" y="2317674"/>
                  <a:pt x="600871" y="2263551"/>
                  <a:pt x="667634" y="2263551"/>
                </a:cubicBezTo>
                <a:close/>
                <a:moveTo>
                  <a:pt x="71966" y="2253040"/>
                </a:moveTo>
                <a:cubicBezTo>
                  <a:pt x="144535" y="2253040"/>
                  <a:pt x="203364" y="2312653"/>
                  <a:pt x="203364" y="2386189"/>
                </a:cubicBezTo>
                <a:cubicBezTo>
                  <a:pt x="203364" y="2459725"/>
                  <a:pt x="144535" y="2519336"/>
                  <a:pt x="71966" y="2519336"/>
                </a:cubicBezTo>
                <a:cubicBezTo>
                  <a:pt x="53824" y="2519336"/>
                  <a:pt x="36541" y="2515611"/>
                  <a:pt x="20820" y="2508873"/>
                </a:cubicBezTo>
                <a:lnTo>
                  <a:pt x="0" y="2494649"/>
                </a:lnTo>
                <a:lnTo>
                  <a:pt x="0" y="2277728"/>
                </a:lnTo>
                <a:lnTo>
                  <a:pt x="20820" y="2263504"/>
                </a:lnTo>
                <a:cubicBezTo>
                  <a:pt x="36541" y="2256766"/>
                  <a:pt x="53824" y="2253040"/>
                  <a:pt x="71966" y="2253040"/>
                </a:cubicBezTo>
                <a:close/>
                <a:moveTo>
                  <a:pt x="3048555" y="1783506"/>
                </a:moveTo>
                <a:cubicBezTo>
                  <a:pt x="3052425" y="1783506"/>
                  <a:pt x="3055563" y="1786644"/>
                  <a:pt x="3055563" y="1790514"/>
                </a:cubicBezTo>
                <a:cubicBezTo>
                  <a:pt x="3055563" y="1794384"/>
                  <a:pt x="3052425" y="1797522"/>
                  <a:pt x="3048555" y="1797522"/>
                </a:cubicBezTo>
                <a:cubicBezTo>
                  <a:pt x="3044685" y="1797522"/>
                  <a:pt x="3041547" y="1794384"/>
                  <a:pt x="3041547" y="1790514"/>
                </a:cubicBezTo>
                <a:cubicBezTo>
                  <a:pt x="3041547" y="1786644"/>
                  <a:pt x="3044685" y="1783506"/>
                  <a:pt x="3048555" y="1783506"/>
                </a:cubicBezTo>
                <a:close/>
                <a:moveTo>
                  <a:pt x="2452888" y="1758977"/>
                </a:moveTo>
                <a:cubicBezTo>
                  <a:pt x="2470304" y="1758977"/>
                  <a:pt x="2484423" y="1773096"/>
                  <a:pt x="2484423" y="1790514"/>
                </a:cubicBezTo>
                <a:cubicBezTo>
                  <a:pt x="2484423" y="1807931"/>
                  <a:pt x="2470304" y="1822051"/>
                  <a:pt x="2452888" y="1822051"/>
                </a:cubicBezTo>
                <a:cubicBezTo>
                  <a:pt x="2435471" y="1822051"/>
                  <a:pt x="2421351" y="1807931"/>
                  <a:pt x="2421351" y="1790514"/>
                </a:cubicBezTo>
                <a:cubicBezTo>
                  <a:pt x="2421351" y="1773096"/>
                  <a:pt x="2435471" y="1758977"/>
                  <a:pt x="2452888" y="1758977"/>
                </a:cubicBezTo>
                <a:close/>
                <a:moveTo>
                  <a:pt x="1857218" y="1734450"/>
                </a:moveTo>
                <a:cubicBezTo>
                  <a:pt x="1888181" y="1734450"/>
                  <a:pt x="1913281" y="1758767"/>
                  <a:pt x="1913281" y="1788762"/>
                </a:cubicBezTo>
                <a:cubicBezTo>
                  <a:pt x="1913281" y="1818758"/>
                  <a:pt x="1888181" y="1843074"/>
                  <a:pt x="1857218" y="1843074"/>
                </a:cubicBezTo>
                <a:cubicBezTo>
                  <a:pt x="1826255" y="1843074"/>
                  <a:pt x="1801155" y="1818758"/>
                  <a:pt x="1801155" y="1788762"/>
                </a:cubicBezTo>
                <a:cubicBezTo>
                  <a:pt x="1801155" y="1758767"/>
                  <a:pt x="1826255" y="1734450"/>
                  <a:pt x="1857218" y="1734450"/>
                </a:cubicBezTo>
                <a:close/>
                <a:moveTo>
                  <a:pt x="1261550" y="1716930"/>
                </a:moveTo>
                <a:cubicBezTo>
                  <a:pt x="1302189" y="1716930"/>
                  <a:pt x="1335133" y="1749875"/>
                  <a:pt x="1335133" y="1790514"/>
                </a:cubicBezTo>
                <a:cubicBezTo>
                  <a:pt x="1335133" y="1831154"/>
                  <a:pt x="1302189" y="1864099"/>
                  <a:pt x="1261550" y="1864099"/>
                </a:cubicBezTo>
                <a:cubicBezTo>
                  <a:pt x="1220911" y="1864099"/>
                  <a:pt x="1187967" y="1831154"/>
                  <a:pt x="1187967" y="1790514"/>
                </a:cubicBezTo>
                <a:cubicBezTo>
                  <a:pt x="1187967" y="1749875"/>
                  <a:pt x="1220911" y="1716930"/>
                  <a:pt x="1261550" y="1716930"/>
                </a:cubicBezTo>
                <a:close/>
                <a:moveTo>
                  <a:pt x="667633" y="1699410"/>
                </a:moveTo>
                <a:cubicBezTo>
                  <a:pt x="716980" y="1699410"/>
                  <a:pt x="756983" y="1739413"/>
                  <a:pt x="756983" y="1788762"/>
                </a:cubicBezTo>
                <a:cubicBezTo>
                  <a:pt x="756983" y="1838109"/>
                  <a:pt x="716980" y="1878114"/>
                  <a:pt x="667633" y="1878114"/>
                </a:cubicBezTo>
                <a:cubicBezTo>
                  <a:pt x="618286" y="1878114"/>
                  <a:pt x="578283" y="1838109"/>
                  <a:pt x="578283" y="1788762"/>
                </a:cubicBezTo>
                <a:cubicBezTo>
                  <a:pt x="578283" y="1739413"/>
                  <a:pt x="618286" y="1699410"/>
                  <a:pt x="667633" y="1699410"/>
                </a:cubicBezTo>
                <a:close/>
                <a:moveTo>
                  <a:pt x="71965" y="1688899"/>
                </a:moveTo>
                <a:cubicBezTo>
                  <a:pt x="127117" y="1688899"/>
                  <a:pt x="171827" y="1733609"/>
                  <a:pt x="171827" y="1788763"/>
                </a:cubicBezTo>
                <a:cubicBezTo>
                  <a:pt x="171827" y="1843916"/>
                  <a:pt x="127117" y="1888627"/>
                  <a:pt x="71965" y="1888627"/>
                </a:cubicBezTo>
                <a:cubicBezTo>
                  <a:pt x="44389" y="1888627"/>
                  <a:pt x="19424" y="1877450"/>
                  <a:pt x="1352" y="1859378"/>
                </a:cubicBezTo>
                <a:lnTo>
                  <a:pt x="0" y="1857372"/>
                </a:lnTo>
                <a:lnTo>
                  <a:pt x="0" y="1720154"/>
                </a:lnTo>
                <a:lnTo>
                  <a:pt x="1352" y="1718148"/>
                </a:lnTo>
                <a:cubicBezTo>
                  <a:pt x="19424" y="1700077"/>
                  <a:pt x="44389" y="1688899"/>
                  <a:pt x="71965" y="1688899"/>
                </a:cubicBezTo>
                <a:close/>
                <a:moveTo>
                  <a:pt x="2452887" y="1187828"/>
                </a:moveTo>
                <a:cubicBezTo>
                  <a:pt x="2456757" y="1187828"/>
                  <a:pt x="2459895" y="1190966"/>
                  <a:pt x="2459895" y="1194836"/>
                </a:cubicBezTo>
                <a:cubicBezTo>
                  <a:pt x="2459895" y="1198706"/>
                  <a:pt x="2456757" y="1201844"/>
                  <a:pt x="2452887" y="1201844"/>
                </a:cubicBezTo>
                <a:cubicBezTo>
                  <a:pt x="2449016" y="1201844"/>
                  <a:pt x="2445879" y="1198706"/>
                  <a:pt x="2445879" y="1194836"/>
                </a:cubicBezTo>
                <a:cubicBezTo>
                  <a:pt x="2445879" y="1190966"/>
                  <a:pt x="2449016" y="1187828"/>
                  <a:pt x="2452887" y="1187828"/>
                </a:cubicBezTo>
                <a:close/>
                <a:moveTo>
                  <a:pt x="1857219" y="1166804"/>
                </a:moveTo>
                <a:cubicBezTo>
                  <a:pt x="1872701" y="1166804"/>
                  <a:pt x="1885251" y="1178570"/>
                  <a:pt x="1885251" y="1193084"/>
                </a:cubicBezTo>
                <a:cubicBezTo>
                  <a:pt x="1885251" y="1207599"/>
                  <a:pt x="1872701" y="1219365"/>
                  <a:pt x="1857219" y="1219365"/>
                </a:cubicBezTo>
                <a:cubicBezTo>
                  <a:pt x="1841737" y="1219365"/>
                  <a:pt x="1829187" y="1207599"/>
                  <a:pt x="1829187" y="1193084"/>
                </a:cubicBezTo>
                <a:cubicBezTo>
                  <a:pt x="1829187" y="1178570"/>
                  <a:pt x="1841737" y="1166804"/>
                  <a:pt x="1857219" y="1166804"/>
                </a:cubicBezTo>
                <a:close/>
                <a:moveTo>
                  <a:pt x="1261550" y="1149283"/>
                </a:moveTo>
                <a:cubicBezTo>
                  <a:pt x="1284772" y="1149283"/>
                  <a:pt x="1303597" y="1168893"/>
                  <a:pt x="1303597" y="1193084"/>
                </a:cubicBezTo>
                <a:cubicBezTo>
                  <a:pt x="1303597" y="1217274"/>
                  <a:pt x="1284772" y="1236883"/>
                  <a:pt x="1261550" y="1236883"/>
                </a:cubicBezTo>
                <a:cubicBezTo>
                  <a:pt x="1238328" y="1236883"/>
                  <a:pt x="1219503" y="1217274"/>
                  <a:pt x="1219503" y="1193084"/>
                </a:cubicBezTo>
                <a:cubicBezTo>
                  <a:pt x="1219503" y="1168893"/>
                  <a:pt x="1238328" y="1149283"/>
                  <a:pt x="1261550" y="1149283"/>
                </a:cubicBezTo>
                <a:close/>
                <a:moveTo>
                  <a:pt x="665882" y="1138773"/>
                </a:moveTo>
                <a:cubicBezTo>
                  <a:pt x="696845" y="1138773"/>
                  <a:pt x="721945" y="1163873"/>
                  <a:pt x="721945" y="1194837"/>
                </a:cubicBezTo>
                <a:cubicBezTo>
                  <a:pt x="721945" y="1225800"/>
                  <a:pt x="696845" y="1250901"/>
                  <a:pt x="665882" y="1250901"/>
                </a:cubicBezTo>
                <a:cubicBezTo>
                  <a:pt x="634919" y="1250901"/>
                  <a:pt x="609819" y="1225800"/>
                  <a:pt x="609819" y="1194837"/>
                </a:cubicBezTo>
                <a:cubicBezTo>
                  <a:pt x="609819" y="1163873"/>
                  <a:pt x="634919" y="1138773"/>
                  <a:pt x="665882" y="1138773"/>
                </a:cubicBezTo>
                <a:close/>
                <a:moveTo>
                  <a:pt x="71966" y="1128261"/>
                </a:moveTo>
                <a:cubicBezTo>
                  <a:pt x="107767" y="1128261"/>
                  <a:pt x="136789" y="1157283"/>
                  <a:pt x="136789" y="1193085"/>
                </a:cubicBezTo>
                <a:cubicBezTo>
                  <a:pt x="136789" y="1228886"/>
                  <a:pt x="107767" y="1257908"/>
                  <a:pt x="71966" y="1257908"/>
                </a:cubicBezTo>
                <a:cubicBezTo>
                  <a:pt x="36165" y="1257908"/>
                  <a:pt x="7143" y="1228886"/>
                  <a:pt x="7143" y="1193085"/>
                </a:cubicBezTo>
                <a:cubicBezTo>
                  <a:pt x="7143" y="1157283"/>
                  <a:pt x="36165" y="1128261"/>
                  <a:pt x="71966" y="1128261"/>
                </a:cubicBezTo>
                <a:close/>
                <a:moveTo>
                  <a:pt x="1857218" y="595665"/>
                </a:moveTo>
                <a:cubicBezTo>
                  <a:pt x="1859153" y="595665"/>
                  <a:pt x="1860722" y="597234"/>
                  <a:pt x="1860722" y="599169"/>
                </a:cubicBezTo>
                <a:cubicBezTo>
                  <a:pt x="1860722" y="601104"/>
                  <a:pt x="1859153" y="602673"/>
                  <a:pt x="1857218" y="602673"/>
                </a:cubicBezTo>
                <a:cubicBezTo>
                  <a:pt x="1855283" y="602673"/>
                  <a:pt x="1853714" y="601104"/>
                  <a:pt x="1853714" y="599169"/>
                </a:cubicBezTo>
                <a:cubicBezTo>
                  <a:pt x="1853714" y="597234"/>
                  <a:pt x="1855283" y="595665"/>
                  <a:pt x="1857218" y="595665"/>
                </a:cubicBezTo>
                <a:close/>
                <a:moveTo>
                  <a:pt x="1261550" y="588658"/>
                </a:moveTo>
                <a:cubicBezTo>
                  <a:pt x="1267356" y="588658"/>
                  <a:pt x="1272062" y="593363"/>
                  <a:pt x="1272062" y="599169"/>
                </a:cubicBezTo>
                <a:cubicBezTo>
                  <a:pt x="1272062" y="604975"/>
                  <a:pt x="1267356" y="609681"/>
                  <a:pt x="1261550" y="609681"/>
                </a:cubicBezTo>
                <a:cubicBezTo>
                  <a:pt x="1255744" y="609681"/>
                  <a:pt x="1251038" y="604975"/>
                  <a:pt x="1251038" y="599169"/>
                </a:cubicBezTo>
                <a:cubicBezTo>
                  <a:pt x="1251038" y="593363"/>
                  <a:pt x="1255744" y="588658"/>
                  <a:pt x="1261550" y="588658"/>
                </a:cubicBezTo>
                <a:close/>
                <a:moveTo>
                  <a:pt x="665882" y="574643"/>
                </a:moveTo>
                <a:cubicBezTo>
                  <a:pt x="679428" y="574643"/>
                  <a:pt x="690410" y="585624"/>
                  <a:pt x="690410" y="599171"/>
                </a:cubicBezTo>
                <a:cubicBezTo>
                  <a:pt x="690410" y="612717"/>
                  <a:pt x="679428" y="623699"/>
                  <a:pt x="665882" y="623699"/>
                </a:cubicBezTo>
                <a:cubicBezTo>
                  <a:pt x="652336" y="623699"/>
                  <a:pt x="641354" y="612717"/>
                  <a:pt x="641354" y="599171"/>
                </a:cubicBezTo>
                <a:cubicBezTo>
                  <a:pt x="641354" y="585624"/>
                  <a:pt x="652336" y="574643"/>
                  <a:pt x="665882" y="574643"/>
                </a:cubicBezTo>
                <a:close/>
                <a:moveTo>
                  <a:pt x="71966" y="567635"/>
                </a:moveTo>
                <a:cubicBezTo>
                  <a:pt x="88415" y="567635"/>
                  <a:pt x="101750" y="580970"/>
                  <a:pt x="101750" y="597419"/>
                </a:cubicBezTo>
                <a:cubicBezTo>
                  <a:pt x="101750" y="613868"/>
                  <a:pt x="88415" y="627203"/>
                  <a:pt x="71966" y="627203"/>
                </a:cubicBezTo>
                <a:cubicBezTo>
                  <a:pt x="55517" y="627203"/>
                  <a:pt x="42182" y="613868"/>
                  <a:pt x="42182" y="597419"/>
                </a:cubicBezTo>
                <a:cubicBezTo>
                  <a:pt x="42182" y="580970"/>
                  <a:pt x="55517" y="567635"/>
                  <a:pt x="71966" y="567635"/>
                </a:cubicBezTo>
                <a:close/>
                <a:moveTo>
                  <a:pt x="71965" y="0"/>
                </a:moveTo>
                <a:cubicBezTo>
                  <a:pt x="72932" y="0"/>
                  <a:pt x="73717" y="785"/>
                  <a:pt x="73717" y="1752"/>
                </a:cubicBezTo>
                <a:cubicBezTo>
                  <a:pt x="73717" y="2720"/>
                  <a:pt x="72932" y="3504"/>
                  <a:pt x="71965" y="3504"/>
                </a:cubicBezTo>
                <a:cubicBezTo>
                  <a:pt x="70997" y="3504"/>
                  <a:pt x="70213" y="2720"/>
                  <a:pt x="70213" y="1752"/>
                </a:cubicBezTo>
                <a:cubicBezTo>
                  <a:pt x="70213" y="785"/>
                  <a:pt x="70997" y="0"/>
                  <a:pt x="71965" y="0"/>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4" name="标题 1"/>
          <p:cNvSpPr txBox="1"/>
          <p:nvPr/>
        </p:nvSpPr>
        <p:spPr>
          <a:xfrm>
            <a:off x="9221422" y="0"/>
            <a:ext cx="2970577" cy="4142780"/>
          </a:xfrm>
          <a:custGeom>
            <a:avLst/>
            <a:gdLst>
              <a:gd name="connsiteX0" fmla="*/ 2382675 w 2970577"/>
              <a:gd name="connsiteY0" fmla="*/ 4131579 h 4142780"/>
              <a:gd name="connsiteX1" fmla="*/ 2386179 w 2970577"/>
              <a:gd name="connsiteY1" fmla="*/ 4135083 h 4142780"/>
              <a:gd name="connsiteX2" fmla="*/ 2382675 w 2970577"/>
              <a:gd name="connsiteY2" fmla="*/ 4138587 h 4142780"/>
              <a:gd name="connsiteX3" fmla="*/ 2379171 w 2970577"/>
              <a:gd name="connsiteY3" fmla="*/ 4135083 h 4142780"/>
              <a:gd name="connsiteX4" fmla="*/ 2382675 w 2970577"/>
              <a:gd name="connsiteY4" fmla="*/ 4131579 h 4142780"/>
              <a:gd name="connsiteX5" fmla="*/ 2970577 w 2970577"/>
              <a:gd name="connsiteY5" fmla="*/ 4123882 h 4142780"/>
              <a:gd name="connsiteX6" fmla="*/ 2970577 w 2970577"/>
              <a:gd name="connsiteY6" fmla="*/ 4142780 h 4142780"/>
              <a:gd name="connsiteX7" fmla="*/ 2968433 w 2970577"/>
              <a:gd name="connsiteY7" fmla="*/ 4142003 h 4142780"/>
              <a:gd name="connsiteX8" fmla="*/ 2964328 w 2970577"/>
              <a:gd name="connsiteY8" fmla="*/ 4133331 h 4142780"/>
              <a:gd name="connsiteX9" fmla="*/ 2968433 w 2970577"/>
              <a:gd name="connsiteY9" fmla="*/ 4124659 h 4142780"/>
              <a:gd name="connsiteX10" fmla="*/ 1787008 w 2970577"/>
              <a:gd name="connsiteY10" fmla="*/ 3532406 h 4142780"/>
              <a:gd name="connsiteX11" fmla="*/ 1794016 w 2970577"/>
              <a:gd name="connsiteY11" fmla="*/ 3537662 h 4142780"/>
              <a:gd name="connsiteX12" fmla="*/ 1787008 w 2970577"/>
              <a:gd name="connsiteY12" fmla="*/ 3542918 h 4142780"/>
              <a:gd name="connsiteX13" fmla="*/ 1780000 w 2970577"/>
              <a:gd name="connsiteY13" fmla="*/ 3537662 h 4142780"/>
              <a:gd name="connsiteX14" fmla="*/ 1787008 w 2970577"/>
              <a:gd name="connsiteY14" fmla="*/ 3532406 h 4142780"/>
              <a:gd name="connsiteX15" fmla="*/ 2384428 w 2970577"/>
              <a:gd name="connsiteY15" fmla="*/ 3511383 h 4142780"/>
              <a:gd name="connsiteX16" fmla="*/ 2410708 w 2970577"/>
              <a:gd name="connsiteY16" fmla="*/ 3537663 h 4142780"/>
              <a:gd name="connsiteX17" fmla="*/ 2384428 w 2970577"/>
              <a:gd name="connsiteY17" fmla="*/ 3563943 h 4142780"/>
              <a:gd name="connsiteX18" fmla="*/ 2358148 w 2970577"/>
              <a:gd name="connsiteY18" fmla="*/ 3537663 h 4142780"/>
              <a:gd name="connsiteX19" fmla="*/ 2384428 w 2970577"/>
              <a:gd name="connsiteY19" fmla="*/ 3511383 h 4142780"/>
              <a:gd name="connsiteX20" fmla="*/ 2970577 w 2970577"/>
              <a:gd name="connsiteY20" fmla="*/ 3495431 h 4142780"/>
              <a:gd name="connsiteX21" fmla="*/ 2970577 w 2970577"/>
              <a:gd name="connsiteY21" fmla="*/ 3583397 h 4142780"/>
              <a:gd name="connsiteX22" fmla="*/ 2960614 w 2970577"/>
              <a:gd name="connsiteY22" fmla="*/ 3581386 h 4142780"/>
              <a:gd name="connsiteX23" fmla="*/ 2932793 w 2970577"/>
              <a:gd name="connsiteY23" fmla="*/ 3539414 h 4142780"/>
              <a:gd name="connsiteX24" fmla="*/ 2960614 w 2970577"/>
              <a:gd name="connsiteY24" fmla="*/ 3497443 h 4142780"/>
              <a:gd name="connsiteX25" fmla="*/ 1191342 w 2970577"/>
              <a:gd name="connsiteY25" fmla="*/ 2936738 h 4142780"/>
              <a:gd name="connsiteX26" fmla="*/ 1198350 w 2970577"/>
              <a:gd name="connsiteY26" fmla="*/ 2941994 h 4142780"/>
              <a:gd name="connsiteX27" fmla="*/ 1191342 w 2970577"/>
              <a:gd name="connsiteY27" fmla="*/ 2947250 h 4142780"/>
              <a:gd name="connsiteX28" fmla="*/ 1184334 w 2970577"/>
              <a:gd name="connsiteY28" fmla="*/ 2941994 h 4142780"/>
              <a:gd name="connsiteX29" fmla="*/ 1191342 w 2970577"/>
              <a:gd name="connsiteY29" fmla="*/ 2936738 h 4142780"/>
              <a:gd name="connsiteX30" fmla="*/ 1787010 w 2970577"/>
              <a:gd name="connsiteY30" fmla="*/ 2912211 h 4142780"/>
              <a:gd name="connsiteX31" fmla="*/ 1818546 w 2970577"/>
              <a:gd name="connsiteY31" fmla="*/ 2943747 h 4142780"/>
              <a:gd name="connsiteX32" fmla="*/ 1787010 w 2970577"/>
              <a:gd name="connsiteY32" fmla="*/ 2975283 h 4142780"/>
              <a:gd name="connsiteX33" fmla="*/ 1755474 w 2970577"/>
              <a:gd name="connsiteY33" fmla="*/ 2943747 h 4142780"/>
              <a:gd name="connsiteX34" fmla="*/ 1787010 w 2970577"/>
              <a:gd name="connsiteY34" fmla="*/ 2912211 h 4142780"/>
              <a:gd name="connsiteX35" fmla="*/ 2384430 w 2970577"/>
              <a:gd name="connsiteY35" fmla="*/ 2887683 h 4142780"/>
              <a:gd name="connsiteX36" fmla="*/ 2438741 w 2970577"/>
              <a:gd name="connsiteY36" fmla="*/ 2941994 h 4142780"/>
              <a:gd name="connsiteX37" fmla="*/ 2384430 w 2970577"/>
              <a:gd name="connsiteY37" fmla="*/ 2996305 h 4142780"/>
              <a:gd name="connsiteX38" fmla="*/ 2330119 w 2970577"/>
              <a:gd name="connsiteY38" fmla="*/ 2941994 h 4142780"/>
              <a:gd name="connsiteX39" fmla="*/ 2384430 w 2970577"/>
              <a:gd name="connsiteY39" fmla="*/ 2887683 h 4142780"/>
              <a:gd name="connsiteX40" fmla="*/ 2970577 w 2970577"/>
              <a:gd name="connsiteY40" fmla="*/ 2871733 h 4142780"/>
              <a:gd name="connsiteX41" fmla="*/ 2970577 w 2970577"/>
              <a:gd name="connsiteY41" fmla="*/ 3015761 h 4142780"/>
              <a:gd name="connsiteX42" fmla="*/ 2949705 w 2970577"/>
              <a:gd name="connsiteY42" fmla="*/ 3011548 h 4142780"/>
              <a:gd name="connsiteX43" fmla="*/ 2904764 w 2970577"/>
              <a:gd name="connsiteY43" fmla="*/ 2943747 h 4142780"/>
              <a:gd name="connsiteX44" fmla="*/ 2949705 w 2970577"/>
              <a:gd name="connsiteY44" fmla="*/ 2875947 h 4142780"/>
              <a:gd name="connsiteX45" fmla="*/ 595669 w 2970577"/>
              <a:gd name="connsiteY45" fmla="*/ 2344574 h 4142780"/>
              <a:gd name="connsiteX46" fmla="*/ 599172 w 2970577"/>
              <a:gd name="connsiteY46" fmla="*/ 2348078 h 4142780"/>
              <a:gd name="connsiteX47" fmla="*/ 595669 w 2970577"/>
              <a:gd name="connsiteY47" fmla="*/ 2351582 h 4142780"/>
              <a:gd name="connsiteX48" fmla="*/ 592164 w 2970577"/>
              <a:gd name="connsiteY48" fmla="*/ 2348078 h 4142780"/>
              <a:gd name="connsiteX49" fmla="*/ 595669 w 2970577"/>
              <a:gd name="connsiteY49" fmla="*/ 2344574 h 4142780"/>
              <a:gd name="connsiteX50" fmla="*/ 1193096 w 2970577"/>
              <a:gd name="connsiteY50" fmla="*/ 2320046 h 4142780"/>
              <a:gd name="connsiteX51" fmla="*/ 1219376 w 2970577"/>
              <a:gd name="connsiteY51" fmla="*/ 2346326 h 4142780"/>
              <a:gd name="connsiteX52" fmla="*/ 1193096 w 2970577"/>
              <a:gd name="connsiteY52" fmla="*/ 2372606 h 4142780"/>
              <a:gd name="connsiteX53" fmla="*/ 1166816 w 2970577"/>
              <a:gd name="connsiteY53" fmla="*/ 2346326 h 4142780"/>
              <a:gd name="connsiteX54" fmla="*/ 1193096 w 2970577"/>
              <a:gd name="connsiteY54" fmla="*/ 2320046 h 4142780"/>
              <a:gd name="connsiteX55" fmla="*/ 1788764 w 2970577"/>
              <a:gd name="connsiteY55" fmla="*/ 2292015 h 4142780"/>
              <a:gd name="connsiteX56" fmla="*/ 1843075 w 2970577"/>
              <a:gd name="connsiteY56" fmla="*/ 2346326 h 4142780"/>
              <a:gd name="connsiteX57" fmla="*/ 1788764 w 2970577"/>
              <a:gd name="connsiteY57" fmla="*/ 2400637 h 4142780"/>
              <a:gd name="connsiteX58" fmla="*/ 1734453 w 2970577"/>
              <a:gd name="connsiteY58" fmla="*/ 2346326 h 4142780"/>
              <a:gd name="connsiteX59" fmla="*/ 1788764 w 2970577"/>
              <a:gd name="connsiteY59" fmla="*/ 2292015 h 4142780"/>
              <a:gd name="connsiteX60" fmla="*/ 2382681 w 2970577"/>
              <a:gd name="connsiteY60" fmla="*/ 2267487 h 4142780"/>
              <a:gd name="connsiteX61" fmla="*/ 2463272 w 2970577"/>
              <a:gd name="connsiteY61" fmla="*/ 2348078 h 4142780"/>
              <a:gd name="connsiteX62" fmla="*/ 2382681 w 2970577"/>
              <a:gd name="connsiteY62" fmla="*/ 2428669 h 4142780"/>
              <a:gd name="connsiteX63" fmla="*/ 2302090 w 2970577"/>
              <a:gd name="connsiteY63" fmla="*/ 2348078 h 4142780"/>
              <a:gd name="connsiteX64" fmla="*/ 2382681 w 2970577"/>
              <a:gd name="connsiteY64" fmla="*/ 2267487 h 4142780"/>
              <a:gd name="connsiteX65" fmla="*/ 2970577 w 2970577"/>
              <a:gd name="connsiteY65" fmla="*/ 2244556 h 4142780"/>
              <a:gd name="connsiteX66" fmla="*/ 2970577 w 2970577"/>
              <a:gd name="connsiteY66" fmla="*/ 2448096 h 4142780"/>
              <a:gd name="connsiteX67" fmla="*/ 2938795 w 2970577"/>
              <a:gd name="connsiteY67" fmla="*/ 2441569 h 4142780"/>
              <a:gd name="connsiteX68" fmla="*/ 2876734 w 2970577"/>
              <a:gd name="connsiteY68" fmla="*/ 2346326 h 4142780"/>
              <a:gd name="connsiteX69" fmla="*/ 2938795 w 2970577"/>
              <a:gd name="connsiteY69" fmla="*/ 2251083 h 4142780"/>
              <a:gd name="connsiteX70" fmla="*/ 597420 w 2970577"/>
              <a:gd name="connsiteY70" fmla="*/ 1738394 h 4142780"/>
              <a:gd name="connsiteX71" fmla="*/ 609684 w 2970577"/>
              <a:gd name="connsiteY71" fmla="*/ 1750658 h 4142780"/>
              <a:gd name="connsiteX72" fmla="*/ 597420 w 2970577"/>
              <a:gd name="connsiteY72" fmla="*/ 1762922 h 4142780"/>
              <a:gd name="connsiteX73" fmla="*/ 585156 w 2970577"/>
              <a:gd name="connsiteY73" fmla="*/ 1750658 h 4142780"/>
              <a:gd name="connsiteX74" fmla="*/ 597420 w 2970577"/>
              <a:gd name="connsiteY74" fmla="*/ 1738394 h 4142780"/>
              <a:gd name="connsiteX75" fmla="*/ 1191345 w 2970577"/>
              <a:gd name="connsiteY75" fmla="*/ 1710362 h 4142780"/>
              <a:gd name="connsiteX76" fmla="*/ 1233392 w 2970577"/>
              <a:gd name="connsiteY76" fmla="*/ 1752409 h 4142780"/>
              <a:gd name="connsiteX77" fmla="*/ 1191345 w 2970577"/>
              <a:gd name="connsiteY77" fmla="*/ 1794456 h 4142780"/>
              <a:gd name="connsiteX78" fmla="*/ 1149298 w 2970577"/>
              <a:gd name="connsiteY78" fmla="*/ 1752409 h 4142780"/>
              <a:gd name="connsiteX79" fmla="*/ 1191345 w 2970577"/>
              <a:gd name="connsiteY79" fmla="*/ 1710362 h 4142780"/>
              <a:gd name="connsiteX80" fmla="*/ 1787014 w 2970577"/>
              <a:gd name="connsiteY80" fmla="*/ 1675323 h 4142780"/>
              <a:gd name="connsiteX81" fmla="*/ 1860597 w 2970577"/>
              <a:gd name="connsiteY81" fmla="*/ 1750658 h 4142780"/>
              <a:gd name="connsiteX82" fmla="*/ 1787014 w 2970577"/>
              <a:gd name="connsiteY82" fmla="*/ 1825993 h 4142780"/>
              <a:gd name="connsiteX83" fmla="*/ 1713431 w 2970577"/>
              <a:gd name="connsiteY83" fmla="*/ 1750658 h 4142780"/>
              <a:gd name="connsiteX84" fmla="*/ 1787014 w 2970577"/>
              <a:gd name="connsiteY84" fmla="*/ 1675323 h 4142780"/>
              <a:gd name="connsiteX85" fmla="*/ 2382682 w 2970577"/>
              <a:gd name="connsiteY85" fmla="*/ 1647292 h 4142780"/>
              <a:gd name="connsiteX86" fmla="*/ 2484296 w 2970577"/>
              <a:gd name="connsiteY86" fmla="*/ 1750658 h 4142780"/>
              <a:gd name="connsiteX87" fmla="*/ 2382682 w 2970577"/>
              <a:gd name="connsiteY87" fmla="*/ 1854024 h 4142780"/>
              <a:gd name="connsiteX88" fmla="*/ 2281068 w 2970577"/>
              <a:gd name="connsiteY88" fmla="*/ 1750658 h 4142780"/>
              <a:gd name="connsiteX89" fmla="*/ 2382682 w 2970577"/>
              <a:gd name="connsiteY89" fmla="*/ 1647292 h 4142780"/>
              <a:gd name="connsiteX90" fmla="*/ 2970577 w 2970577"/>
              <a:gd name="connsiteY90" fmla="*/ 1624334 h 4142780"/>
              <a:gd name="connsiteX91" fmla="*/ 2970577 w 2970577"/>
              <a:gd name="connsiteY91" fmla="*/ 1880487 h 4142780"/>
              <a:gd name="connsiteX92" fmla="*/ 2927887 w 2970577"/>
              <a:gd name="connsiteY92" fmla="*/ 1871868 h 4142780"/>
              <a:gd name="connsiteX93" fmla="*/ 2848705 w 2970577"/>
              <a:gd name="connsiteY93" fmla="*/ 1752410 h 4142780"/>
              <a:gd name="connsiteX94" fmla="*/ 2927887 w 2970577"/>
              <a:gd name="connsiteY94" fmla="*/ 1632952 h 4142780"/>
              <a:gd name="connsiteX95" fmla="*/ 597421 w 2970577"/>
              <a:gd name="connsiteY95" fmla="*/ 1132214 h 4142780"/>
              <a:gd name="connsiteX96" fmla="*/ 620197 w 2970577"/>
              <a:gd name="connsiteY96" fmla="*/ 1154990 h 4142780"/>
              <a:gd name="connsiteX97" fmla="*/ 597421 w 2970577"/>
              <a:gd name="connsiteY97" fmla="*/ 1177766 h 4142780"/>
              <a:gd name="connsiteX98" fmla="*/ 574645 w 2970577"/>
              <a:gd name="connsiteY98" fmla="*/ 1154990 h 4142780"/>
              <a:gd name="connsiteX99" fmla="*/ 597421 w 2970577"/>
              <a:gd name="connsiteY99" fmla="*/ 1132214 h 4142780"/>
              <a:gd name="connsiteX100" fmla="*/ 1191349 w 2970577"/>
              <a:gd name="connsiteY100" fmla="*/ 1100678 h 4142780"/>
              <a:gd name="connsiteX101" fmla="*/ 1247412 w 2970577"/>
              <a:gd name="connsiteY101" fmla="*/ 1156741 h 4142780"/>
              <a:gd name="connsiteX102" fmla="*/ 1191349 w 2970577"/>
              <a:gd name="connsiteY102" fmla="*/ 1212804 h 4142780"/>
              <a:gd name="connsiteX103" fmla="*/ 1135286 w 2970577"/>
              <a:gd name="connsiteY103" fmla="*/ 1156741 h 4142780"/>
              <a:gd name="connsiteX104" fmla="*/ 1191349 w 2970577"/>
              <a:gd name="connsiteY104" fmla="*/ 1100678 h 4142780"/>
              <a:gd name="connsiteX105" fmla="*/ 1787016 w 2970577"/>
              <a:gd name="connsiteY105" fmla="*/ 1065639 h 4142780"/>
              <a:gd name="connsiteX106" fmla="*/ 1874615 w 2970577"/>
              <a:gd name="connsiteY106" fmla="*/ 1154989 h 4142780"/>
              <a:gd name="connsiteX107" fmla="*/ 1787016 w 2970577"/>
              <a:gd name="connsiteY107" fmla="*/ 1244339 h 4142780"/>
              <a:gd name="connsiteX108" fmla="*/ 1699417 w 2970577"/>
              <a:gd name="connsiteY108" fmla="*/ 1154989 h 4142780"/>
              <a:gd name="connsiteX109" fmla="*/ 1787016 w 2970577"/>
              <a:gd name="connsiteY109" fmla="*/ 1065639 h 4142780"/>
              <a:gd name="connsiteX110" fmla="*/ 2380932 w 2970577"/>
              <a:gd name="connsiteY110" fmla="*/ 1034104 h 4142780"/>
              <a:gd name="connsiteX111" fmla="*/ 2501818 w 2970577"/>
              <a:gd name="connsiteY111" fmla="*/ 1154990 h 4142780"/>
              <a:gd name="connsiteX112" fmla="*/ 2380932 w 2970577"/>
              <a:gd name="connsiteY112" fmla="*/ 1275876 h 4142780"/>
              <a:gd name="connsiteX113" fmla="*/ 2260046 w 2970577"/>
              <a:gd name="connsiteY113" fmla="*/ 1154990 h 4142780"/>
              <a:gd name="connsiteX114" fmla="*/ 2380932 w 2970577"/>
              <a:gd name="connsiteY114" fmla="*/ 1034104 h 4142780"/>
              <a:gd name="connsiteX115" fmla="*/ 2970577 w 2970577"/>
              <a:gd name="connsiteY115" fmla="*/ 1004156 h 4142780"/>
              <a:gd name="connsiteX116" fmla="*/ 2970577 w 2970577"/>
              <a:gd name="connsiteY116" fmla="*/ 1305822 h 4142780"/>
              <a:gd name="connsiteX117" fmla="*/ 2919705 w 2970577"/>
              <a:gd name="connsiteY117" fmla="*/ 1295432 h 4142780"/>
              <a:gd name="connsiteX118" fmla="*/ 2827683 w 2970577"/>
              <a:gd name="connsiteY118" fmla="*/ 1154989 h 4142780"/>
              <a:gd name="connsiteX119" fmla="*/ 2919705 w 2970577"/>
              <a:gd name="connsiteY119" fmla="*/ 1014546 h 4142780"/>
              <a:gd name="connsiteX120" fmla="*/ 1753 w 2970577"/>
              <a:gd name="connsiteY120" fmla="*/ 557569 h 4142780"/>
              <a:gd name="connsiteX121" fmla="*/ 3505 w 2970577"/>
              <a:gd name="connsiteY121" fmla="*/ 559321 h 4142780"/>
              <a:gd name="connsiteX122" fmla="*/ 1753 w 2970577"/>
              <a:gd name="connsiteY122" fmla="*/ 561073 h 4142780"/>
              <a:gd name="connsiteX123" fmla="*/ 0 w 2970577"/>
              <a:gd name="connsiteY123" fmla="*/ 559321 h 4142780"/>
              <a:gd name="connsiteX124" fmla="*/ 1753 w 2970577"/>
              <a:gd name="connsiteY124" fmla="*/ 557569 h 4142780"/>
              <a:gd name="connsiteX125" fmla="*/ 597421 w 2970577"/>
              <a:gd name="connsiteY125" fmla="*/ 529538 h 4142780"/>
              <a:gd name="connsiteX126" fmla="*/ 627205 w 2970577"/>
              <a:gd name="connsiteY126" fmla="*/ 559322 h 4142780"/>
              <a:gd name="connsiteX127" fmla="*/ 597421 w 2970577"/>
              <a:gd name="connsiteY127" fmla="*/ 589106 h 4142780"/>
              <a:gd name="connsiteX128" fmla="*/ 567638 w 2970577"/>
              <a:gd name="connsiteY128" fmla="*/ 559322 h 4142780"/>
              <a:gd name="connsiteX129" fmla="*/ 597421 w 2970577"/>
              <a:gd name="connsiteY129" fmla="*/ 529538 h 4142780"/>
              <a:gd name="connsiteX130" fmla="*/ 1193103 w 2970577"/>
              <a:gd name="connsiteY130" fmla="*/ 494498 h 4142780"/>
              <a:gd name="connsiteX131" fmla="*/ 1257926 w 2970577"/>
              <a:gd name="connsiteY131" fmla="*/ 559321 h 4142780"/>
              <a:gd name="connsiteX132" fmla="*/ 1193103 w 2970577"/>
              <a:gd name="connsiteY132" fmla="*/ 624144 h 4142780"/>
              <a:gd name="connsiteX133" fmla="*/ 1128280 w 2970577"/>
              <a:gd name="connsiteY133" fmla="*/ 559321 h 4142780"/>
              <a:gd name="connsiteX134" fmla="*/ 1193103 w 2970577"/>
              <a:gd name="connsiteY134" fmla="*/ 494498 h 4142780"/>
              <a:gd name="connsiteX135" fmla="*/ 1788771 w 2970577"/>
              <a:gd name="connsiteY135" fmla="*/ 462963 h 4142780"/>
              <a:gd name="connsiteX136" fmla="*/ 1888633 w 2970577"/>
              <a:gd name="connsiteY136" fmla="*/ 561073 h 4142780"/>
              <a:gd name="connsiteX137" fmla="*/ 1788771 w 2970577"/>
              <a:gd name="connsiteY137" fmla="*/ 659183 h 4142780"/>
              <a:gd name="connsiteX138" fmla="*/ 1688909 w 2970577"/>
              <a:gd name="connsiteY138" fmla="*/ 561073 h 4142780"/>
              <a:gd name="connsiteX139" fmla="*/ 1788771 w 2970577"/>
              <a:gd name="connsiteY139" fmla="*/ 462963 h 4142780"/>
              <a:gd name="connsiteX140" fmla="*/ 2382688 w 2970577"/>
              <a:gd name="connsiteY140" fmla="*/ 427924 h 4142780"/>
              <a:gd name="connsiteX141" fmla="*/ 2515838 w 2970577"/>
              <a:gd name="connsiteY141" fmla="*/ 559322 h 4142780"/>
              <a:gd name="connsiteX142" fmla="*/ 2382688 w 2970577"/>
              <a:gd name="connsiteY142" fmla="*/ 690720 h 4142780"/>
              <a:gd name="connsiteX143" fmla="*/ 2249538 w 2970577"/>
              <a:gd name="connsiteY143" fmla="*/ 559322 h 4142780"/>
              <a:gd name="connsiteX144" fmla="*/ 2382688 w 2970577"/>
              <a:gd name="connsiteY144" fmla="*/ 427924 h 4142780"/>
              <a:gd name="connsiteX145" fmla="*/ 2970577 w 2970577"/>
              <a:gd name="connsiteY145" fmla="*/ 394101 h 4142780"/>
              <a:gd name="connsiteX146" fmla="*/ 2970577 w 2970577"/>
              <a:gd name="connsiteY146" fmla="*/ 724541 h 4142780"/>
              <a:gd name="connsiteX147" fmla="*/ 2911819 w 2970577"/>
              <a:gd name="connsiteY147" fmla="*/ 712679 h 4142780"/>
              <a:gd name="connsiteX148" fmla="*/ 2810167 w 2970577"/>
              <a:gd name="connsiteY148" fmla="*/ 559321 h 4142780"/>
              <a:gd name="connsiteX149" fmla="*/ 2911819 w 2970577"/>
              <a:gd name="connsiteY149" fmla="*/ 405964 h 4142780"/>
              <a:gd name="connsiteX150" fmla="*/ 2811895 w 2970577"/>
              <a:gd name="connsiteY150" fmla="*/ 0 h 4142780"/>
              <a:gd name="connsiteX151" fmla="*/ 2970577 w 2970577"/>
              <a:gd name="connsiteY151" fmla="*/ 0 h 4142780"/>
              <a:gd name="connsiteX152" fmla="*/ 2970577 w 2970577"/>
              <a:gd name="connsiteY152" fmla="*/ 135527 h 4142780"/>
              <a:gd name="connsiteX153" fmla="*/ 2911527 w 2970577"/>
              <a:gd name="connsiteY153" fmla="*/ 123606 h 4142780"/>
              <a:gd name="connsiteX154" fmla="*/ 2814384 w 2970577"/>
              <a:gd name="connsiteY154" fmla="*/ 16461 h 4142780"/>
              <a:gd name="connsiteX155" fmla="*/ 2253281 w 2970577"/>
              <a:gd name="connsiteY155" fmla="*/ 0 h 4142780"/>
              <a:gd name="connsiteX156" fmla="*/ 2512099 w 2970577"/>
              <a:gd name="connsiteY156" fmla="*/ 0 h 4142780"/>
              <a:gd name="connsiteX157" fmla="*/ 2508605 w 2970577"/>
              <a:gd name="connsiteY157" fmla="*/ 17528 h 4142780"/>
              <a:gd name="connsiteX158" fmla="*/ 2382690 w 2970577"/>
              <a:gd name="connsiteY158" fmla="*/ 102060 h 4142780"/>
              <a:gd name="connsiteX159" fmla="*/ 2256775 w 2970577"/>
              <a:gd name="connsiteY159" fmla="*/ 17528 h 4142780"/>
              <a:gd name="connsiteX160" fmla="*/ 1692621 w 2970577"/>
              <a:gd name="connsiteY160" fmla="*/ 0 h 4142780"/>
              <a:gd name="connsiteX161" fmla="*/ 1881421 w 2970577"/>
              <a:gd name="connsiteY161" fmla="*/ 0 h 4142780"/>
              <a:gd name="connsiteX162" fmla="*/ 1880650 w 2970577"/>
              <a:gd name="connsiteY162" fmla="*/ 3888 h 4142780"/>
              <a:gd name="connsiteX163" fmla="*/ 1787021 w 2970577"/>
              <a:gd name="connsiteY163" fmla="*/ 67019 h 4142780"/>
              <a:gd name="connsiteX164" fmla="*/ 1693392 w 2970577"/>
              <a:gd name="connsiteY164" fmla="*/ 3888 h 4142780"/>
              <a:gd name="connsiteX165" fmla="*/ 1139824 w 2970577"/>
              <a:gd name="connsiteY165" fmla="*/ 0 h 4142780"/>
              <a:gd name="connsiteX166" fmla="*/ 1246377 w 2970577"/>
              <a:gd name="connsiteY166" fmla="*/ 0 h 4142780"/>
              <a:gd name="connsiteX167" fmla="*/ 1241420 w 2970577"/>
              <a:gd name="connsiteY167" fmla="*/ 11968 h 4142780"/>
              <a:gd name="connsiteX168" fmla="*/ 1193105 w 2970577"/>
              <a:gd name="connsiteY168" fmla="*/ 31980 h 4142780"/>
              <a:gd name="connsiteX169" fmla="*/ 1144783 w 2970577"/>
              <a:gd name="connsiteY169" fmla="*/ 11968 h 4142780"/>
            </a:gdLst>
            <a:ahLst/>
            <a:cxnLst/>
            <a:rect l="l" t="t" r="r" b="b"/>
            <a:pathLst>
              <a:path w="2970577" h="4142780">
                <a:moveTo>
                  <a:pt x="2382675" y="4131579"/>
                </a:moveTo>
                <a:cubicBezTo>
                  <a:pt x="2384610" y="4131579"/>
                  <a:pt x="2386179" y="4133148"/>
                  <a:pt x="2386179" y="4135083"/>
                </a:cubicBezTo>
                <a:cubicBezTo>
                  <a:pt x="2386179" y="4137018"/>
                  <a:pt x="2384610" y="4138587"/>
                  <a:pt x="2382675" y="4138587"/>
                </a:cubicBezTo>
                <a:cubicBezTo>
                  <a:pt x="2380740" y="4138587"/>
                  <a:pt x="2379171" y="4137018"/>
                  <a:pt x="2379171" y="4135083"/>
                </a:cubicBezTo>
                <a:cubicBezTo>
                  <a:pt x="2379171" y="4133148"/>
                  <a:pt x="2380740" y="4131579"/>
                  <a:pt x="2382675" y="4131579"/>
                </a:cubicBezTo>
                <a:close/>
                <a:moveTo>
                  <a:pt x="2970577" y="4123882"/>
                </a:moveTo>
                <a:lnTo>
                  <a:pt x="2970577" y="4142780"/>
                </a:lnTo>
                <a:lnTo>
                  <a:pt x="2968433" y="4142003"/>
                </a:lnTo>
                <a:cubicBezTo>
                  <a:pt x="2965897" y="4139784"/>
                  <a:pt x="2964328" y="4136718"/>
                  <a:pt x="2964328" y="4133331"/>
                </a:cubicBezTo>
                <a:cubicBezTo>
                  <a:pt x="2964328" y="4129945"/>
                  <a:pt x="2965897" y="4126879"/>
                  <a:pt x="2968433" y="4124659"/>
                </a:cubicBezTo>
                <a:close/>
                <a:moveTo>
                  <a:pt x="1787008" y="3532406"/>
                </a:moveTo>
                <a:cubicBezTo>
                  <a:pt x="1790878" y="3532406"/>
                  <a:pt x="1794016" y="3534759"/>
                  <a:pt x="1794016" y="3537662"/>
                </a:cubicBezTo>
                <a:cubicBezTo>
                  <a:pt x="1794016" y="3540565"/>
                  <a:pt x="1790878" y="3542918"/>
                  <a:pt x="1787008" y="3542918"/>
                </a:cubicBezTo>
                <a:cubicBezTo>
                  <a:pt x="1783138" y="3542918"/>
                  <a:pt x="1780000" y="3540565"/>
                  <a:pt x="1780000" y="3537662"/>
                </a:cubicBezTo>
                <a:cubicBezTo>
                  <a:pt x="1780000" y="3534759"/>
                  <a:pt x="1783138" y="3532406"/>
                  <a:pt x="1787008" y="3532406"/>
                </a:cubicBezTo>
                <a:close/>
                <a:moveTo>
                  <a:pt x="2384428" y="3511383"/>
                </a:moveTo>
                <a:cubicBezTo>
                  <a:pt x="2398942" y="3511383"/>
                  <a:pt x="2410708" y="3523149"/>
                  <a:pt x="2410708" y="3537663"/>
                </a:cubicBezTo>
                <a:cubicBezTo>
                  <a:pt x="2410708" y="3552177"/>
                  <a:pt x="2398942" y="3563943"/>
                  <a:pt x="2384428" y="3563943"/>
                </a:cubicBezTo>
                <a:cubicBezTo>
                  <a:pt x="2369914" y="3563943"/>
                  <a:pt x="2358148" y="3552177"/>
                  <a:pt x="2358148" y="3537663"/>
                </a:cubicBezTo>
                <a:cubicBezTo>
                  <a:pt x="2358148" y="3523149"/>
                  <a:pt x="2369914" y="3511383"/>
                  <a:pt x="2384428" y="3511383"/>
                </a:cubicBezTo>
                <a:close/>
                <a:moveTo>
                  <a:pt x="2970577" y="3495431"/>
                </a:moveTo>
                <a:lnTo>
                  <a:pt x="2970577" y="3583397"/>
                </a:lnTo>
                <a:lnTo>
                  <a:pt x="2960614" y="3581386"/>
                </a:lnTo>
                <a:cubicBezTo>
                  <a:pt x="2944265" y="3574471"/>
                  <a:pt x="2932793" y="3558282"/>
                  <a:pt x="2932793" y="3539414"/>
                </a:cubicBezTo>
                <a:cubicBezTo>
                  <a:pt x="2932793" y="3520547"/>
                  <a:pt x="2944265" y="3504358"/>
                  <a:pt x="2960614" y="3497443"/>
                </a:cubicBezTo>
                <a:close/>
                <a:moveTo>
                  <a:pt x="1191342" y="2936738"/>
                </a:moveTo>
                <a:cubicBezTo>
                  <a:pt x="1195212" y="2936738"/>
                  <a:pt x="1198350" y="2939091"/>
                  <a:pt x="1198350" y="2941994"/>
                </a:cubicBezTo>
                <a:cubicBezTo>
                  <a:pt x="1198350" y="2944897"/>
                  <a:pt x="1195212" y="2947250"/>
                  <a:pt x="1191342" y="2947250"/>
                </a:cubicBezTo>
                <a:cubicBezTo>
                  <a:pt x="1187472" y="2947250"/>
                  <a:pt x="1184334" y="2944897"/>
                  <a:pt x="1184334" y="2941994"/>
                </a:cubicBezTo>
                <a:cubicBezTo>
                  <a:pt x="1184334" y="2939091"/>
                  <a:pt x="1187472" y="2936738"/>
                  <a:pt x="1191342" y="2936738"/>
                </a:cubicBezTo>
                <a:close/>
                <a:moveTo>
                  <a:pt x="1787010" y="2912211"/>
                </a:moveTo>
                <a:cubicBezTo>
                  <a:pt x="1804427" y="2912211"/>
                  <a:pt x="1818546" y="2926330"/>
                  <a:pt x="1818546" y="2943747"/>
                </a:cubicBezTo>
                <a:cubicBezTo>
                  <a:pt x="1818546" y="2961164"/>
                  <a:pt x="1804427" y="2975283"/>
                  <a:pt x="1787010" y="2975283"/>
                </a:cubicBezTo>
                <a:cubicBezTo>
                  <a:pt x="1769593" y="2975283"/>
                  <a:pt x="1755474" y="2961164"/>
                  <a:pt x="1755474" y="2943747"/>
                </a:cubicBezTo>
                <a:cubicBezTo>
                  <a:pt x="1755474" y="2926330"/>
                  <a:pt x="1769593" y="2912211"/>
                  <a:pt x="1787010" y="2912211"/>
                </a:cubicBezTo>
                <a:close/>
                <a:moveTo>
                  <a:pt x="2384430" y="2887683"/>
                </a:moveTo>
                <a:cubicBezTo>
                  <a:pt x="2414425" y="2887683"/>
                  <a:pt x="2438741" y="2911999"/>
                  <a:pt x="2438741" y="2941994"/>
                </a:cubicBezTo>
                <a:cubicBezTo>
                  <a:pt x="2438741" y="2971989"/>
                  <a:pt x="2414425" y="2996305"/>
                  <a:pt x="2384430" y="2996305"/>
                </a:cubicBezTo>
                <a:cubicBezTo>
                  <a:pt x="2354435" y="2996305"/>
                  <a:pt x="2330119" y="2971989"/>
                  <a:pt x="2330119" y="2941994"/>
                </a:cubicBezTo>
                <a:cubicBezTo>
                  <a:pt x="2330119" y="2911999"/>
                  <a:pt x="2354435" y="2887683"/>
                  <a:pt x="2384430" y="2887683"/>
                </a:cubicBezTo>
                <a:close/>
                <a:moveTo>
                  <a:pt x="2970577" y="2871733"/>
                </a:moveTo>
                <a:lnTo>
                  <a:pt x="2970577" y="3015761"/>
                </a:lnTo>
                <a:lnTo>
                  <a:pt x="2949705" y="3011548"/>
                </a:lnTo>
                <a:cubicBezTo>
                  <a:pt x="2923295" y="3000377"/>
                  <a:pt x="2904764" y="2974226"/>
                  <a:pt x="2904764" y="2943747"/>
                </a:cubicBezTo>
                <a:cubicBezTo>
                  <a:pt x="2904764" y="2913268"/>
                  <a:pt x="2923295" y="2887117"/>
                  <a:pt x="2949705" y="2875947"/>
                </a:cubicBezTo>
                <a:close/>
                <a:moveTo>
                  <a:pt x="595669" y="2344574"/>
                </a:moveTo>
                <a:cubicBezTo>
                  <a:pt x="597604" y="2344574"/>
                  <a:pt x="599172" y="2346143"/>
                  <a:pt x="599172" y="2348078"/>
                </a:cubicBezTo>
                <a:cubicBezTo>
                  <a:pt x="599172" y="2350013"/>
                  <a:pt x="597604" y="2351582"/>
                  <a:pt x="595669" y="2351582"/>
                </a:cubicBezTo>
                <a:cubicBezTo>
                  <a:pt x="593734" y="2351582"/>
                  <a:pt x="592164" y="2350013"/>
                  <a:pt x="592164" y="2348078"/>
                </a:cubicBezTo>
                <a:cubicBezTo>
                  <a:pt x="592164" y="2346143"/>
                  <a:pt x="593734" y="2344574"/>
                  <a:pt x="595669" y="2344574"/>
                </a:cubicBezTo>
                <a:close/>
                <a:moveTo>
                  <a:pt x="1193096" y="2320046"/>
                </a:moveTo>
                <a:cubicBezTo>
                  <a:pt x="1207610" y="2320046"/>
                  <a:pt x="1219376" y="2331812"/>
                  <a:pt x="1219376" y="2346326"/>
                </a:cubicBezTo>
                <a:cubicBezTo>
                  <a:pt x="1219376" y="2360840"/>
                  <a:pt x="1207610" y="2372606"/>
                  <a:pt x="1193096" y="2372606"/>
                </a:cubicBezTo>
                <a:cubicBezTo>
                  <a:pt x="1178582" y="2372606"/>
                  <a:pt x="1166816" y="2360840"/>
                  <a:pt x="1166816" y="2346326"/>
                </a:cubicBezTo>
                <a:cubicBezTo>
                  <a:pt x="1166816" y="2331812"/>
                  <a:pt x="1178582" y="2320046"/>
                  <a:pt x="1193096" y="2320046"/>
                </a:cubicBezTo>
                <a:close/>
                <a:moveTo>
                  <a:pt x="1788764" y="2292015"/>
                </a:moveTo>
                <a:cubicBezTo>
                  <a:pt x="1818759" y="2292015"/>
                  <a:pt x="1843075" y="2316331"/>
                  <a:pt x="1843075" y="2346326"/>
                </a:cubicBezTo>
                <a:cubicBezTo>
                  <a:pt x="1843075" y="2376321"/>
                  <a:pt x="1818759" y="2400637"/>
                  <a:pt x="1788764" y="2400637"/>
                </a:cubicBezTo>
                <a:cubicBezTo>
                  <a:pt x="1758769" y="2400637"/>
                  <a:pt x="1734453" y="2376321"/>
                  <a:pt x="1734453" y="2346326"/>
                </a:cubicBezTo>
                <a:cubicBezTo>
                  <a:pt x="1734453" y="2316331"/>
                  <a:pt x="1758769" y="2292015"/>
                  <a:pt x="1788764" y="2292015"/>
                </a:cubicBezTo>
                <a:close/>
                <a:moveTo>
                  <a:pt x="2382681" y="2267487"/>
                </a:moveTo>
                <a:cubicBezTo>
                  <a:pt x="2427190" y="2267487"/>
                  <a:pt x="2463272" y="2303569"/>
                  <a:pt x="2463272" y="2348078"/>
                </a:cubicBezTo>
                <a:cubicBezTo>
                  <a:pt x="2463272" y="2392587"/>
                  <a:pt x="2427190" y="2428669"/>
                  <a:pt x="2382681" y="2428669"/>
                </a:cubicBezTo>
                <a:cubicBezTo>
                  <a:pt x="2338172" y="2428669"/>
                  <a:pt x="2302090" y="2392587"/>
                  <a:pt x="2302090" y="2348078"/>
                </a:cubicBezTo>
                <a:cubicBezTo>
                  <a:pt x="2302090" y="2303569"/>
                  <a:pt x="2338172" y="2267487"/>
                  <a:pt x="2382681" y="2267487"/>
                </a:cubicBezTo>
                <a:close/>
                <a:moveTo>
                  <a:pt x="2970577" y="2244556"/>
                </a:moveTo>
                <a:lnTo>
                  <a:pt x="2970577" y="2448096"/>
                </a:lnTo>
                <a:lnTo>
                  <a:pt x="2938795" y="2441569"/>
                </a:lnTo>
                <a:cubicBezTo>
                  <a:pt x="2902324" y="2425877"/>
                  <a:pt x="2876734" y="2389141"/>
                  <a:pt x="2876734" y="2346326"/>
                </a:cubicBezTo>
                <a:cubicBezTo>
                  <a:pt x="2876734" y="2303511"/>
                  <a:pt x="2902324" y="2266775"/>
                  <a:pt x="2938795" y="2251083"/>
                </a:cubicBezTo>
                <a:close/>
                <a:moveTo>
                  <a:pt x="597420" y="1738394"/>
                </a:moveTo>
                <a:cubicBezTo>
                  <a:pt x="604193" y="1738394"/>
                  <a:pt x="609684" y="1743885"/>
                  <a:pt x="609684" y="1750658"/>
                </a:cubicBezTo>
                <a:cubicBezTo>
                  <a:pt x="609684" y="1757431"/>
                  <a:pt x="604193" y="1762922"/>
                  <a:pt x="597420" y="1762922"/>
                </a:cubicBezTo>
                <a:cubicBezTo>
                  <a:pt x="590647" y="1762922"/>
                  <a:pt x="585156" y="1757431"/>
                  <a:pt x="585156" y="1750658"/>
                </a:cubicBezTo>
                <a:cubicBezTo>
                  <a:pt x="585156" y="1743885"/>
                  <a:pt x="590647" y="1738394"/>
                  <a:pt x="597420" y="1738394"/>
                </a:cubicBezTo>
                <a:close/>
                <a:moveTo>
                  <a:pt x="1191345" y="1710362"/>
                </a:moveTo>
                <a:cubicBezTo>
                  <a:pt x="1214567" y="1710362"/>
                  <a:pt x="1233392" y="1729187"/>
                  <a:pt x="1233392" y="1752409"/>
                </a:cubicBezTo>
                <a:cubicBezTo>
                  <a:pt x="1233392" y="1775631"/>
                  <a:pt x="1214567" y="1794456"/>
                  <a:pt x="1191345" y="1794456"/>
                </a:cubicBezTo>
                <a:cubicBezTo>
                  <a:pt x="1168123" y="1794456"/>
                  <a:pt x="1149298" y="1775631"/>
                  <a:pt x="1149298" y="1752409"/>
                </a:cubicBezTo>
                <a:cubicBezTo>
                  <a:pt x="1149298" y="1729187"/>
                  <a:pt x="1168123" y="1710362"/>
                  <a:pt x="1191345" y="1710362"/>
                </a:cubicBezTo>
                <a:close/>
                <a:moveTo>
                  <a:pt x="1787014" y="1675323"/>
                </a:moveTo>
                <a:cubicBezTo>
                  <a:pt x="1827653" y="1675323"/>
                  <a:pt x="1860597" y="1709052"/>
                  <a:pt x="1860597" y="1750658"/>
                </a:cubicBezTo>
                <a:cubicBezTo>
                  <a:pt x="1860597" y="1792264"/>
                  <a:pt x="1827653" y="1825993"/>
                  <a:pt x="1787014" y="1825993"/>
                </a:cubicBezTo>
                <a:cubicBezTo>
                  <a:pt x="1746375" y="1825993"/>
                  <a:pt x="1713431" y="1792264"/>
                  <a:pt x="1713431" y="1750658"/>
                </a:cubicBezTo>
                <a:cubicBezTo>
                  <a:pt x="1713431" y="1709052"/>
                  <a:pt x="1746375" y="1675323"/>
                  <a:pt x="1787014" y="1675323"/>
                </a:cubicBezTo>
                <a:close/>
                <a:moveTo>
                  <a:pt x="2382682" y="1647292"/>
                </a:moveTo>
                <a:cubicBezTo>
                  <a:pt x="2438802" y="1647292"/>
                  <a:pt x="2484296" y="1693571"/>
                  <a:pt x="2484296" y="1750658"/>
                </a:cubicBezTo>
                <a:cubicBezTo>
                  <a:pt x="2484296" y="1807745"/>
                  <a:pt x="2438802" y="1854024"/>
                  <a:pt x="2382682" y="1854024"/>
                </a:cubicBezTo>
                <a:cubicBezTo>
                  <a:pt x="2326562" y="1854024"/>
                  <a:pt x="2281068" y="1807745"/>
                  <a:pt x="2281068" y="1750658"/>
                </a:cubicBezTo>
                <a:cubicBezTo>
                  <a:pt x="2281068" y="1693571"/>
                  <a:pt x="2326562" y="1647292"/>
                  <a:pt x="2382682" y="1647292"/>
                </a:cubicBezTo>
                <a:close/>
                <a:moveTo>
                  <a:pt x="2970577" y="1624334"/>
                </a:moveTo>
                <a:lnTo>
                  <a:pt x="2970577" y="1880487"/>
                </a:lnTo>
                <a:lnTo>
                  <a:pt x="2927887" y="1871868"/>
                </a:lnTo>
                <a:cubicBezTo>
                  <a:pt x="2881355" y="1852187"/>
                  <a:pt x="2848705" y="1806112"/>
                  <a:pt x="2848705" y="1752410"/>
                </a:cubicBezTo>
                <a:cubicBezTo>
                  <a:pt x="2848705" y="1698709"/>
                  <a:pt x="2881355" y="1652634"/>
                  <a:pt x="2927887" y="1632952"/>
                </a:cubicBezTo>
                <a:close/>
                <a:moveTo>
                  <a:pt x="597421" y="1132214"/>
                </a:moveTo>
                <a:cubicBezTo>
                  <a:pt x="610000" y="1132214"/>
                  <a:pt x="620197" y="1142411"/>
                  <a:pt x="620197" y="1154990"/>
                </a:cubicBezTo>
                <a:cubicBezTo>
                  <a:pt x="620197" y="1167569"/>
                  <a:pt x="610000" y="1177766"/>
                  <a:pt x="597421" y="1177766"/>
                </a:cubicBezTo>
                <a:cubicBezTo>
                  <a:pt x="584842" y="1177766"/>
                  <a:pt x="574645" y="1167569"/>
                  <a:pt x="574645" y="1154990"/>
                </a:cubicBezTo>
                <a:cubicBezTo>
                  <a:pt x="574645" y="1142411"/>
                  <a:pt x="584842" y="1132214"/>
                  <a:pt x="597421" y="1132214"/>
                </a:cubicBezTo>
                <a:close/>
                <a:moveTo>
                  <a:pt x="1191349" y="1100678"/>
                </a:moveTo>
                <a:cubicBezTo>
                  <a:pt x="1222312" y="1100678"/>
                  <a:pt x="1247412" y="1125778"/>
                  <a:pt x="1247412" y="1156741"/>
                </a:cubicBezTo>
                <a:cubicBezTo>
                  <a:pt x="1247412" y="1187704"/>
                  <a:pt x="1222312" y="1212804"/>
                  <a:pt x="1191349" y="1212804"/>
                </a:cubicBezTo>
                <a:cubicBezTo>
                  <a:pt x="1160386" y="1212804"/>
                  <a:pt x="1135286" y="1187704"/>
                  <a:pt x="1135286" y="1156741"/>
                </a:cubicBezTo>
                <a:cubicBezTo>
                  <a:pt x="1135286" y="1125778"/>
                  <a:pt x="1160386" y="1100678"/>
                  <a:pt x="1191349" y="1100678"/>
                </a:cubicBezTo>
                <a:close/>
                <a:moveTo>
                  <a:pt x="1787016" y="1065639"/>
                </a:moveTo>
                <a:cubicBezTo>
                  <a:pt x="1835396" y="1065639"/>
                  <a:pt x="1874615" y="1105642"/>
                  <a:pt x="1874615" y="1154989"/>
                </a:cubicBezTo>
                <a:cubicBezTo>
                  <a:pt x="1874615" y="1204336"/>
                  <a:pt x="1835396" y="1244339"/>
                  <a:pt x="1787016" y="1244339"/>
                </a:cubicBezTo>
                <a:cubicBezTo>
                  <a:pt x="1738636" y="1244339"/>
                  <a:pt x="1699417" y="1204336"/>
                  <a:pt x="1699417" y="1154989"/>
                </a:cubicBezTo>
                <a:cubicBezTo>
                  <a:pt x="1699417" y="1105642"/>
                  <a:pt x="1738636" y="1065639"/>
                  <a:pt x="1787016" y="1065639"/>
                </a:cubicBezTo>
                <a:close/>
                <a:moveTo>
                  <a:pt x="2380932" y="1034104"/>
                </a:moveTo>
                <a:cubicBezTo>
                  <a:pt x="2447695" y="1034104"/>
                  <a:pt x="2501818" y="1088227"/>
                  <a:pt x="2501818" y="1154990"/>
                </a:cubicBezTo>
                <a:cubicBezTo>
                  <a:pt x="2501818" y="1221753"/>
                  <a:pt x="2447695" y="1275876"/>
                  <a:pt x="2380932" y="1275876"/>
                </a:cubicBezTo>
                <a:cubicBezTo>
                  <a:pt x="2314169" y="1275876"/>
                  <a:pt x="2260046" y="1221753"/>
                  <a:pt x="2260046" y="1154990"/>
                </a:cubicBezTo>
                <a:cubicBezTo>
                  <a:pt x="2260046" y="1088227"/>
                  <a:pt x="2314169" y="1034104"/>
                  <a:pt x="2380932" y="1034104"/>
                </a:cubicBezTo>
                <a:close/>
                <a:moveTo>
                  <a:pt x="2970577" y="1004156"/>
                </a:moveTo>
                <a:lnTo>
                  <a:pt x="2970577" y="1305822"/>
                </a:lnTo>
                <a:lnTo>
                  <a:pt x="2919705" y="1295432"/>
                </a:lnTo>
                <a:cubicBezTo>
                  <a:pt x="2865628" y="1272293"/>
                  <a:pt x="2827683" y="1218124"/>
                  <a:pt x="2827683" y="1154989"/>
                </a:cubicBezTo>
                <a:cubicBezTo>
                  <a:pt x="2827683" y="1091854"/>
                  <a:pt x="2865628" y="1037685"/>
                  <a:pt x="2919705" y="1014546"/>
                </a:cubicBezTo>
                <a:close/>
                <a:moveTo>
                  <a:pt x="1753" y="557569"/>
                </a:moveTo>
                <a:cubicBezTo>
                  <a:pt x="2721" y="557569"/>
                  <a:pt x="3505" y="558353"/>
                  <a:pt x="3505" y="559321"/>
                </a:cubicBezTo>
                <a:cubicBezTo>
                  <a:pt x="3505" y="560288"/>
                  <a:pt x="2721" y="561073"/>
                  <a:pt x="1753" y="561073"/>
                </a:cubicBezTo>
                <a:cubicBezTo>
                  <a:pt x="786" y="561073"/>
                  <a:pt x="0" y="560288"/>
                  <a:pt x="0" y="559321"/>
                </a:cubicBezTo>
                <a:cubicBezTo>
                  <a:pt x="0" y="558353"/>
                  <a:pt x="786" y="557569"/>
                  <a:pt x="1753" y="557569"/>
                </a:cubicBezTo>
                <a:close/>
                <a:moveTo>
                  <a:pt x="597421" y="529538"/>
                </a:moveTo>
                <a:cubicBezTo>
                  <a:pt x="613870" y="529538"/>
                  <a:pt x="627205" y="542873"/>
                  <a:pt x="627205" y="559322"/>
                </a:cubicBezTo>
                <a:cubicBezTo>
                  <a:pt x="627205" y="575771"/>
                  <a:pt x="613870" y="589106"/>
                  <a:pt x="597421" y="589106"/>
                </a:cubicBezTo>
                <a:cubicBezTo>
                  <a:pt x="580972" y="589106"/>
                  <a:pt x="567638" y="575771"/>
                  <a:pt x="567638" y="559322"/>
                </a:cubicBezTo>
                <a:cubicBezTo>
                  <a:pt x="567638" y="542873"/>
                  <a:pt x="580972" y="529538"/>
                  <a:pt x="597421" y="529538"/>
                </a:cubicBezTo>
                <a:close/>
                <a:moveTo>
                  <a:pt x="1193103" y="494498"/>
                </a:moveTo>
                <a:cubicBezTo>
                  <a:pt x="1228904" y="494498"/>
                  <a:pt x="1257926" y="523520"/>
                  <a:pt x="1257926" y="559321"/>
                </a:cubicBezTo>
                <a:cubicBezTo>
                  <a:pt x="1257926" y="595122"/>
                  <a:pt x="1228904" y="624144"/>
                  <a:pt x="1193103" y="624144"/>
                </a:cubicBezTo>
                <a:cubicBezTo>
                  <a:pt x="1157302" y="624144"/>
                  <a:pt x="1128280" y="595122"/>
                  <a:pt x="1128280" y="559321"/>
                </a:cubicBezTo>
                <a:cubicBezTo>
                  <a:pt x="1128280" y="523520"/>
                  <a:pt x="1157302" y="494498"/>
                  <a:pt x="1193103" y="494498"/>
                </a:cubicBezTo>
                <a:close/>
                <a:moveTo>
                  <a:pt x="1788771" y="462963"/>
                </a:moveTo>
                <a:cubicBezTo>
                  <a:pt x="1843923" y="462963"/>
                  <a:pt x="1888633" y="506888"/>
                  <a:pt x="1888633" y="561073"/>
                </a:cubicBezTo>
                <a:cubicBezTo>
                  <a:pt x="1888633" y="615258"/>
                  <a:pt x="1843923" y="659183"/>
                  <a:pt x="1788771" y="659183"/>
                </a:cubicBezTo>
                <a:cubicBezTo>
                  <a:pt x="1733619" y="659183"/>
                  <a:pt x="1688909" y="615258"/>
                  <a:pt x="1688909" y="561073"/>
                </a:cubicBezTo>
                <a:cubicBezTo>
                  <a:pt x="1688909" y="506888"/>
                  <a:pt x="1733619" y="462963"/>
                  <a:pt x="1788771" y="462963"/>
                </a:cubicBezTo>
                <a:close/>
                <a:moveTo>
                  <a:pt x="2382688" y="427924"/>
                </a:moveTo>
                <a:cubicBezTo>
                  <a:pt x="2456225" y="427924"/>
                  <a:pt x="2515838" y="486753"/>
                  <a:pt x="2515838" y="559322"/>
                </a:cubicBezTo>
                <a:cubicBezTo>
                  <a:pt x="2515838" y="631891"/>
                  <a:pt x="2456225" y="690720"/>
                  <a:pt x="2382688" y="690720"/>
                </a:cubicBezTo>
                <a:cubicBezTo>
                  <a:pt x="2309151" y="690720"/>
                  <a:pt x="2249538" y="631891"/>
                  <a:pt x="2249538" y="559322"/>
                </a:cubicBezTo>
                <a:cubicBezTo>
                  <a:pt x="2249538" y="486753"/>
                  <a:pt x="2309151" y="427924"/>
                  <a:pt x="2382688" y="427924"/>
                </a:cubicBezTo>
                <a:close/>
                <a:moveTo>
                  <a:pt x="2970577" y="394101"/>
                </a:moveTo>
                <a:lnTo>
                  <a:pt x="2970577" y="724541"/>
                </a:lnTo>
                <a:lnTo>
                  <a:pt x="2911819" y="712679"/>
                </a:lnTo>
                <a:cubicBezTo>
                  <a:pt x="2852082" y="687412"/>
                  <a:pt x="2810167" y="628262"/>
                  <a:pt x="2810167" y="559321"/>
                </a:cubicBezTo>
                <a:cubicBezTo>
                  <a:pt x="2810167" y="490380"/>
                  <a:pt x="2852082" y="431230"/>
                  <a:pt x="2911819" y="405964"/>
                </a:cubicBezTo>
                <a:close/>
                <a:moveTo>
                  <a:pt x="2811895" y="0"/>
                </a:moveTo>
                <a:lnTo>
                  <a:pt x="2970577" y="0"/>
                </a:lnTo>
                <a:lnTo>
                  <a:pt x="2970577" y="135527"/>
                </a:lnTo>
                <a:lnTo>
                  <a:pt x="2911527" y="123606"/>
                </a:lnTo>
                <a:cubicBezTo>
                  <a:pt x="2865310" y="104057"/>
                  <a:pt x="2829434" y="64847"/>
                  <a:pt x="2814384" y="16461"/>
                </a:cubicBezTo>
                <a:close/>
                <a:moveTo>
                  <a:pt x="2253281" y="0"/>
                </a:moveTo>
                <a:lnTo>
                  <a:pt x="2512099" y="0"/>
                </a:lnTo>
                <a:lnTo>
                  <a:pt x="2508605" y="17528"/>
                </a:lnTo>
                <a:cubicBezTo>
                  <a:pt x="2487860" y="67204"/>
                  <a:pt x="2439294" y="102060"/>
                  <a:pt x="2382690" y="102060"/>
                </a:cubicBezTo>
                <a:cubicBezTo>
                  <a:pt x="2326086" y="102060"/>
                  <a:pt x="2277520" y="67204"/>
                  <a:pt x="2256775" y="17528"/>
                </a:cubicBezTo>
                <a:close/>
                <a:moveTo>
                  <a:pt x="1692621" y="0"/>
                </a:moveTo>
                <a:lnTo>
                  <a:pt x="1881421" y="0"/>
                </a:lnTo>
                <a:lnTo>
                  <a:pt x="1880650" y="3888"/>
                </a:lnTo>
                <a:cubicBezTo>
                  <a:pt x="1865224" y="40987"/>
                  <a:pt x="1829111" y="67019"/>
                  <a:pt x="1787021" y="67019"/>
                </a:cubicBezTo>
                <a:cubicBezTo>
                  <a:pt x="1744931" y="67019"/>
                  <a:pt x="1708818" y="40987"/>
                  <a:pt x="1693392" y="3888"/>
                </a:cubicBezTo>
                <a:close/>
                <a:moveTo>
                  <a:pt x="1139824" y="0"/>
                </a:moveTo>
                <a:lnTo>
                  <a:pt x="1246377" y="0"/>
                </a:lnTo>
                <a:lnTo>
                  <a:pt x="1241420" y="11968"/>
                </a:lnTo>
                <a:cubicBezTo>
                  <a:pt x="1229055" y="24332"/>
                  <a:pt x="1211973" y="31980"/>
                  <a:pt x="1193105" y="31980"/>
                </a:cubicBezTo>
                <a:cubicBezTo>
                  <a:pt x="1174237" y="31980"/>
                  <a:pt x="1157151" y="24332"/>
                  <a:pt x="1144783" y="11968"/>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800769" y="302413"/>
            <a:ext cx="1732881" cy="523220"/>
          </a:xfrm>
          <a:prstGeom prst="rect">
            <a:avLst/>
          </a:prstGeom>
          <a:noFill/>
          <a:ln>
            <a:noFill/>
          </a:ln>
        </p:spPr>
        <p:txBody>
          <a:bodyPr vert="horz" wrap="square" lIns="91440" tIns="45720" rIns="91440" bIns="45720" rtlCol="0" anchor="t"/>
          <a:lstStyle/>
          <a:p>
            <a:pPr algn="l"/>
            <a:r>
              <a:rPr kumimoji="1" lang="en-US" altLang="zh-CN" sz="2800">
                <a:ln w="12700">
                  <a:noFill/>
                </a:ln>
                <a:solidFill>
                  <a:srgbClr val="3366FF">
                    <a:alpha val="100000"/>
                  </a:srgbClr>
                </a:solidFill>
                <a:latin typeface="OPPOSans H"/>
                <a:ea typeface="OPPOSans H"/>
                <a:cs typeface="OPPOSans H"/>
              </a:rPr>
              <a:t>PART </a:t>
            </a:r>
            <a:endParaRPr kumimoji="1" lang="zh-CN" altLang="en-US"/>
          </a:p>
        </p:txBody>
      </p:sp>
      <p:sp>
        <p:nvSpPr>
          <p:cNvPr id="6" name="标题 1"/>
          <p:cNvSpPr txBox="1"/>
          <p:nvPr/>
        </p:nvSpPr>
        <p:spPr>
          <a:xfrm rot="2700000">
            <a:off x="-144210" y="241680"/>
            <a:ext cx="1013900" cy="225030"/>
          </a:xfrm>
          <a:custGeom>
            <a:avLst/>
            <a:gdLst>
              <a:gd name="connsiteX0" fmla="*/ 0 w 1013900"/>
              <a:gd name="connsiteY0" fmla="*/ 118558 h 225030"/>
              <a:gd name="connsiteX1" fmla="*/ 118558 w 1013900"/>
              <a:gd name="connsiteY1" fmla="*/ 0 h 225030"/>
              <a:gd name="connsiteX2" fmla="*/ 901385 w 1013900"/>
              <a:gd name="connsiteY2" fmla="*/ 0 h 225030"/>
              <a:gd name="connsiteX3" fmla="*/ 1013900 w 1013900"/>
              <a:gd name="connsiteY3" fmla="*/ 112515 h 225030"/>
              <a:gd name="connsiteX4" fmla="*/ 901385 w 1013900"/>
              <a:gd name="connsiteY4" fmla="*/ 225030 h 225030"/>
              <a:gd name="connsiteX5" fmla="*/ 106473 w 1013900"/>
              <a:gd name="connsiteY5" fmla="*/ 225030 h 225030"/>
            </a:gdLst>
            <a:ahLst/>
            <a:cxnLst/>
            <a:rect l="l" t="t" r="r" b="b"/>
            <a:pathLst>
              <a:path w="1013900" h="225030">
                <a:moveTo>
                  <a:pt x="0" y="118558"/>
                </a:moveTo>
                <a:lnTo>
                  <a:pt x="118558" y="0"/>
                </a:lnTo>
                <a:lnTo>
                  <a:pt x="901385" y="0"/>
                </a:lnTo>
                <a:cubicBezTo>
                  <a:pt x="963525" y="0"/>
                  <a:pt x="1013900" y="50375"/>
                  <a:pt x="1013900" y="112515"/>
                </a:cubicBezTo>
                <a:cubicBezTo>
                  <a:pt x="1013900" y="174655"/>
                  <a:pt x="963525" y="225030"/>
                  <a:pt x="901385" y="225030"/>
                </a:cubicBezTo>
                <a:lnTo>
                  <a:pt x="106473" y="225030"/>
                </a:lnTo>
                <a:close/>
              </a:path>
            </a:pathLst>
          </a:custGeom>
          <a:gradFill>
            <a:gsLst>
              <a:gs pos="0">
                <a:schemeClr val="accent1"/>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rot="2700000">
            <a:off x="-189418" y="592500"/>
            <a:ext cx="945573" cy="144088"/>
          </a:xfrm>
          <a:custGeom>
            <a:avLst/>
            <a:gdLst>
              <a:gd name="connsiteX0" fmla="*/ 0 w 945573"/>
              <a:gd name="connsiteY0" fmla="*/ 0 h 144088"/>
              <a:gd name="connsiteX1" fmla="*/ 873529 w 945573"/>
              <a:gd name="connsiteY1" fmla="*/ 0 h 144088"/>
              <a:gd name="connsiteX2" fmla="*/ 945573 w 945573"/>
              <a:gd name="connsiteY2" fmla="*/ 72044 h 144088"/>
              <a:gd name="connsiteX3" fmla="*/ 873529 w 945573"/>
              <a:gd name="connsiteY3" fmla="*/ 144088 h 144088"/>
              <a:gd name="connsiteX4" fmla="*/ 144087 w 945573"/>
              <a:gd name="connsiteY4" fmla="*/ 144088 h 144088"/>
            </a:gdLst>
            <a:ahLst/>
            <a:cxnLst/>
            <a:rect l="l" t="t" r="r" b="b"/>
            <a:pathLst>
              <a:path w="945573" h="144088">
                <a:moveTo>
                  <a:pt x="0" y="0"/>
                </a:moveTo>
                <a:lnTo>
                  <a:pt x="873529" y="0"/>
                </a:lnTo>
                <a:cubicBezTo>
                  <a:pt x="913318" y="0"/>
                  <a:pt x="945573" y="32255"/>
                  <a:pt x="945573" y="72044"/>
                </a:cubicBezTo>
                <a:cubicBezTo>
                  <a:pt x="945573" y="111833"/>
                  <a:pt x="913318" y="144088"/>
                  <a:pt x="873529" y="144088"/>
                </a:cubicBezTo>
                <a:lnTo>
                  <a:pt x="144087" y="144088"/>
                </a:lnTo>
                <a:close/>
              </a:path>
            </a:pathLst>
          </a:custGeom>
          <a:gradFill>
            <a:gsLst>
              <a:gs pos="0">
                <a:schemeClr val="accent1">
                  <a:alpha val="31000"/>
                </a:schemeClr>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cxnSp>
        <p:nvCxnSpPr>
          <p:cNvPr id="8" name="标题 1"/>
          <p:cNvCxnSpPr/>
          <p:nvPr/>
        </p:nvCxnSpPr>
        <p:spPr>
          <a:xfrm>
            <a:off x="2569845" y="564023"/>
            <a:ext cx="7140245" cy="0"/>
          </a:xfrm>
          <a:prstGeom prst="line">
            <a:avLst/>
          </a:prstGeom>
          <a:noFill/>
          <a:ln w="28575" cap="sq">
            <a:gradFill>
              <a:gsLst>
                <a:gs pos="0">
                  <a:schemeClr val="accent1"/>
                </a:gs>
                <a:gs pos="100000">
                  <a:schemeClr val="accent1">
                    <a:alpha val="0"/>
                  </a:schemeClr>
                </a:gs>
              </a:gsLst>
              <a:lin ang="0" scaled="0"/>
            </a:gradFill>
            <a:miter/>
            <a:headEnd type="none"/>
          </a:ln>
        </p:spPr>
      </p:cxnSp>
      <p:sp>
        <p:nvSpPr>
          <p:cNvPr id="9"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4711031" y="409576"/>
            <a:ext cx="2769939" cy="3087208"/>
          </a:xfrm>
          <a:prstGeom prst="rect">
            <a:avLst/>
          </a:prstGeom>
          <a:noFill/>
          <a:ln>
            <a:noFill/>
          </a:ln>
        </p:spPr>
        <p:txBody>
          <a:bodyPr vert="horz" wrap="square" lIns="0" tIns="0" rIns="0" bIns="0" rtlCol="0" anchor="b"/>
          <a:lstStyle/>
          <a:p>
            <a:pPr algn="ctr"/>
            <a:r>
              <a:rPr kumimoji="1" lang="en-US" altLang="zh-CN" sz="7563">
                <a:ln w="12700">
                  <a:noFill/>
                </a:ln>
                <a:gradFill>
                  <a:gsLst>
                    <a:gs pos="0">
                      <a:srgbClr val="4A66AC">
                        <a:alpha val="0"/>
                      </a:srgbClr>
                    </a:gs>
                    <a:gs pos="60000">
                      <a:srgbClr val="3366FF">
                        <a:alpha val="100000"/>
                      </a:srgbClr>
                    </a:gs>
                  </a:gsLst>
                  <a:lin ang="4200000" scaled="0"/>
                </a:gradFill>
                <a:latin typeface="OPPOSans H"/>
                <a:ea typeface="OPPOSans H"/>
                <a:cs typeface="OPPOSans H"/>
              </a:rPr>
              <a:t>01</a:t>
            </a:r>
            <a:endParaRPr kumimoji="1" lang="zh-CN" altLang="en-US"/>
          </a:p>
        </p:txBody>
      </p:sp>
      <p:sp>
        <p:nvSpPr>
          <p:cNvPr id="11" name="标题 1"/>
          <p:cNvSpPr txBox="1"/>
          <p:nvPr/>
        </p:nvSpPr>
        <p:spPr>
          <a:xfrm>
            <a:off x="2046239" y="3373404"/>
            <a:ext cx="8099523" cy="2417791"/>
          </a:xfrm>
          <a:prstGeom prst="rect">
            <a:avLst/>
          </a:prstGeom>
          <a:noFill/>
          <a:ln>
            <a:noFill/>
          </a:ln>
        </p:spPr>
        <p:txBody>
          <a:bodyPr vert="horz" wrap="square" lIns="0" tIns="0" rIns="0" bIns="0" rtlCol="0" anchor="t"/>
          <a:lstStyle/>
          <a:p>
            <a:pPr algn="ctr"/>
            <a:r>
              <a:rPr kumimoji="1" lang="en-US" altLang="zh-CN" sz="5400">
                <a:ln w="12700">
                  <a:noFill/>
                </a:ln>
                <a:solidFill>
                  <a:srgbClr val="404040">
                    <a:alpha val="100000"/>
                  </a:srgbClr>
                </a:solidFill>
                <a:latin typeface="OPPOSans H"/>
                <a:ea typeface="OPPOSans H"/>
                <a:cs typeface="OPPOSans H"/>
              </a:rPr>
              <a:t>实验需求与原理概述</a:t>
            </a: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833395" y="1690963"/>
            <a:ext cx="5114148" cy="1924405"/>
          </a:xfrm>
          <a:prstGeom prst="roundRect">
            <a:avLst>
              <a:gd name="adj" fmla="val 6565"/>
            </a:avLst>
          </a:prstGeom>
          <a:solidFill>
            <a:schemeClr val="bg1"/>
          </a:solidFill>
          <a:ln w="12700" cap="sq">
            <a:solidFill>
              <a:schemeClr val="accent2">
                <a:alpha val="60000"/>
              </a:schemeClr>
            </a:solidFill>
            <a:miter/>
          </a:ln>
          <a:effectLst>
            <a:outerShdw blurRad="495300" dist="177800" dir="2700000" sx="99000" sy="99000" algn="tl" rotWithShape="0">
              <a:schemeClr val="accent2">
                <a:lumMod val="50000"/>
                <a:alpha val="23000"/>
              </a:schemeClr>
            </a:outerShdw>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6500796" y="1690963"/>
            <a:ext cx="5114148" cy="1924405"/>
          </a:xfrm>
          <a:prstGeom prst="roundRect">
            <a:avLst>
              <a:gd name="adj" fmla="val 6565"/>
            </a:avLst>
          </a:prstGeom>
          <a:solidFill>
            <a:schemeClr val="bg1"/>
          </a:solidFill>
          <a:ln w="12700" cap="sq">
            <a:solidFill>
              <a:schemeClr val="accent2">
                <a:alpha val="60000"/>
              </a:schemeClr>
            </a:solidFill>
            <a:miter/>
          </a:ln>
          <a:effectLst>
            <a:outerShdw blurRad="495300" dist="177800" dir="2700000" sx="99000" sy="99000" algn="tl" rotWithShape="0">
              <a:schemeClr val="accent2">
                <a:lumMod val="50000"/>
                <a:alpha val="23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833395" y="3875930"/>
            <a:ext cx="5114148" cy="1924405"/>
          </a:xfrm>
          <a:prstGeom prst="roundRect">
            <a:avLst>
              <a:gd name="adj" fmla="val 6565"/>
            </a:avLst>
          </a:prstGeom>
          <a:solidFill>
            <a:schemeClr val="bg1"/>
          </a:solidFill>
          <a:ln w="12700" cap="sq">
            <a:solidFill>
              <a:schemeClr val="accent2">
                <a:alpha val="60000"/>
              </a:schemeClr>
            </a:solidFill>
            <a:miter/>
          </a:ln>
          <a:effectLst>
            <a:outerShdw blurRad="495300" dist="177800" dir="2700000" sx="99000" sy="99000" algn="tl" rotWithShape="0">
              <a:schemeClr val="accent2">
                <a:lumMod val="50000"/>
                <a:alpha val="23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6500796" y="3875930"/>
            <a:ext cx="5114148" cy="1924405"/>
          </a:xfrm>
          <a:prstGeom prst="roundRect">
            <a:avLst>
              <a:gd name="adj" fmla="val 6565"/>
            </a:avLst>
          </a:prstGeom>
          <a:solidFill>
            <a:schemeClr val="bg1"/>
          </a:solidFill>
          <a:ln w="12700" cap="sq">
            <a:solidFill>
              <a:schemeClr val="accent2">
                <a:alpha val="60000"/>
              </a:schemeClr>
            </a:solidFill>
            <a:miter/>
          </a:ln>
          <a:effectLst>
            <a:outerShdw blurRad="495300" dist="177800" dir="2700000" sx="99000" sy="99000" algn="tl" rotWithShape="0">
              <a:schemeClr val="accent2">
                <a:lumMod val="50000"/>
                <a:alpha val="23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574138" y="1893179"/>
            <a:ext cx="785409" cy="642608"/>
          </a:xfrm>
          <a:prstGeom prst="flowChartPunchedTape">
            <a:avLst/>
          </a:prstGeom>
          <a:gradFill>
            <a:gsLst>
              <a:gs pos="0">
                <a:schemeClr val="accent1"/>
              </a:gs>
              <a:gs pos="91000">
                <a:schemeClr val="accent1"/>
              </a:gs>
            </a:gsLst>
            <a:lin ang="2700000" scaled="0"/>
          </a:gradFill>
          <a:ln w="12700" cap="sq">
            <a:noFill/>
            <a:miter/>
          </a:ln>
          <a:effectLst>
            <a:outerShdw blurRad="381000" dist="38100" dir="2700000" algn="tl" rotWithShape="0">
              <a:schemeClr val="accent1">
                <a:lumMod val="75000"/>
                <a:alpha val="23000"/>
              </a:schemeClr>
            </a:outerShdw>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6233193" y="1893179"/>
            <a:ext cx="785409" cy="642608"/>
          </a:xfrm>
          <a:prstGeom prst="flowChartPunchedTape">
            <a:avLst/>
          </a:prstGeom>
          <a:gradFill>
            <a:gsLst>
              <a:gs pos="0">
                <a:schemeClr val="accent1"/>
              </a:gs>
              <a:gs pos="91000">
                <a:schemeClr val="accent1"/>
              </a:gs>
            </a:gsLst>
            <a:lin ang="2700000" scaled="0"/>
          </a:gradFill>
          <a:ln w="12700" cap="sq">
            <a:noFill/>
            <a:miter/>
          </a:ln>
          <a:effectLst>
            <a:outerShdw blurRad="381000" dist="38100" dir="2700000" algn="tl" rotWithShape="0">
              <a:schemeClr val="accent1">
                <a:lumMod val="75000"/>
                <a:alpha val="23000"/>
              </a:schemeClr>
            </a:outerShdw>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574138" y="4106946"/>
            <a:ext cx="785409" cy="642608"/>
          </a:xfrm>
          <a:prstGeom prst="flowChartPunchedTape">
            <a:avLst/>
          </a:prstGeom>
          <a:gradFill>
            <a:gsLst>
              <a:gs pos="0">
                <a:schemeClr val="accent1"/>
              </a:gs>
              <a:gs pos="91000">
                <a:schemeClr val="accent1"/>
              </a:gs>
            </a:gsLst>
            <a:lin ang="2700000" scaled="0"/>
          </a:gradFill>
          <a:ln w="12700" cap="sq">
            <a:noFill/>
            <a:miter/>
          </a:ln>
          <a:effectLst>
            <a:outerShdw blurRad="381000" dist="38100" dir="2700000" algn="tl" rotWithShape="0">
              <a:schemeClr val="accent1">
                <a:lumMod val="75000"/>
                <a:alpha val="23000"/>
              </a:schemeClr>
            </a:outerShdw>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6233193" y="4106946"/>
            <a:ext cx="785409" cy="642608"/>
          </a:xfrm>
          <a:prstGeom prst="flowChartPunchedTape">
            <a:avLst/>
          </a:prstGeom>
          <a:gradFill>
            <a:gsLst>
              <a:gs pos="0">
                <a:schemeClr val="accent1"/>
              </a:gs>
              <a:gs pos="91000">
                <a:schemeClr val="accent1"/>
              </a:gs>
            </a:gsLst>
            <a:lin ang="2700000" scaled="0"/>
          </a:gradFill>
          <a:ln w="12700" cap="sq">
            <a:noFill/>
            <a:miter/>
          </a:ln>
          <a:effectLst>
            <a:outerShdw blurRad="381000" dist="38100" dir="2700000" algn="tl" rotWithShape="0">
              <a:schemeClr val="accent1">
                <a:lumMod val="75000"/>
                <a:alpha val="23000"/>
              </a:scheme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1836148" y="1898346"/>
            <a:ext cx="3835645" cy="295891"/>
          </a:xfrm>
          <a:prstGeom prst="rect">
            <a:avLst/>
          </a:prstGeom>
          <a:noFill/>
          <a:ln>
            <a:noFill/>
          </a:ln>
        </p:spPr>
        <p:txBody>
          <a:bodyPr vert="horz" wrap="square" lIns="0" tIns="0" rIns="0" bIns="0" rtlCol="0" anchor="t"/>
          <a:lstStyle/>
          <a:p>
            <a:pPr algn="l"/>
            <a:r>
              <a:rPr kumimoji="1" lang="en-US" altLang="zh-CN" sz="1600">
                <a:ln w="12700">
                  <a:noFill/>
                </a:ln>
                <a:solidFill>
                  <a:srgbClr val="3366FF">
                    <a:alpha val="100000"/>
                  </a:srgbClr>
                </a:solidFill>
                <a:latin typeface="Source Han Sans CN Bold"/>
                <a:ea typeface="Source Han Sans CN Bold"/>
                <a:cs typeface="Source Han Sans CN Bold"/>
              </a:rPr>
              <a:t>计算机组成原理课程设计任务</a:t>
            </a:r>
            <a:endParaRPr kumimoji="1" lang="zh-CN" altLang="en-US"/>
          </a:p>
        </p:txBody>
      </p:sp>
      <p:sp>
        <p:nvSpPr>
          <p:cNvPr id="11" name="标题 1"/>
          <p:cNvSpPr txBox="1"/>
          <p:nvPr/>
        </p:nvSpPr>
        <p:spPr>
          <a:xfrm>
            <a:off x="1721847" y="2358304"/>
            <a:ext cx="4076946" cy="1116698"/>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Source Han Sans"/>
                <a:ea typeface="Source Han Sans"/>
                <a:cs typeface="Source Han Sans"/>
              </a:rPr>
              <a:t>我们的目标是以CPU作为设计核心，设计并实现一台简单的计算机系统，并确保其能够通过测试。我们的主要任务是完成一个特定指令集的流水线处理器，该处理器至少应包含运算类、传送类和控制类三种类型的指令，以处理数据和控制相关的需求。</a:t>
            </a:r>
            <a:endParaRPr kumimoji="1" lang="zh-CN" altLang="en-US" sz="2000" dirty="0"/>
          </a:p>
        </p:txBody>
      </p:sp>
      <p:sp>
        <p:nvSpPr>
          <p:cNvPr id="12" name="标题 1"/>
          <p:cNvSpPr txBox="1"/>
          <p:nvPr/>
        </p:nvSpPr>
        <p:spPr>
          <a:xfrm>
            <a:off x="1836147" y="2276952"/>
            <a:ext cx="3835645" cy="4883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1836148" y="4114022"/>
            <a:ext cx="3835645" cy="295891"/>
          </a:xfrm>
          <a:prstGeom prst="rect">
            <a:avLst/>
          </a:prstGeom>
          <a:noFill/>
          <a:ln>
            <a:noFill/>
          </a:ln>
        </p:spPr>
        <p:txBody>
          <a:bodyPr vert="horz" wrap="square" lIns="0" tIns="0" rIns="0" bIns="0" rtlCol="0" anchor="t"/>
          <a:lstStyle/>
          <a:p>
            <a:pPr algn="l"/>
            <a:r>
              <a:rPr kumimoji="1" lang="en-US" altLang="zh-CN" sz="1600">
                <a:ln w="12700">
                  <a:noFill/>
                </a:ln>
                <a:solidFill>
                  <a:srgbClr val="3366FF">
                    <a:alpha val="100000"/>
                  </a:srgbClr>
                </a:solidFill>
                <a:latin typeface="Source Han Sans CN Bold"/>
                <a:ea typeface="Source Han Sans CN Bold"/>
                <a:cs typeface="Source Han Sans CN Bold"/>
              </a:rPr>
              <a:t>CPU设计原理</a:t>
            </a:r>
            <a:endParaRPr kumimoji="1" lang="zh-CN" altLang="en-US"/>
          </a:p>
        </p:txBody>
      </p:sp>
      <p:sp>
        <p:nvSpPr>
          <p:cNvPr id="14" name="标题 1"/>
          <p:cNvSpPr txBox="1"/>
          <p:nvPr/>
        </p:nvSpPr>
        <p:spPr>
          <a:xfrm>
            <a:off x="1785347" y="4606836"/>
            <a:ext cx="3886446" cy="1061645"/>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Source Han Sans"/>
                <a:ea typeface="Source Han Sans"/>
                <a:cs typeface="Source Han Sans"/>
              </a:rPr>
              <a:t>我们选择使用Verilog进行编程，以实现流水线CPU的各个模块。通过精心设计，我们将这些模块连接起来，形成完整的CPU。设计的核心在于确定指令集并实现控制器的设计。同时，我们还需要处理数据冒险和控制冒险的问题。</a:t>
            </a:r>
            <a:endParaRPr kumimoji="1" lang="zh-CN" altLang="en-US" sz="2000" dirty="0"/>
          </a:p>
        </p:txBody>
      </p:sp>
      <p:sp>
        <p:nvSpPr>
          <p:cNvPr id="15" name="标题 1"/>
          <p:cNvSpPr txBox="1"/>
          <p:nvPr/>
        </p:nvSpPr>
        <p:spPr>
          <a:xfrm>
            <a:off x="1836147" y="4492628"/>
            <a:ext cx="3835645" cy="4883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7540262" y="4114022"/>
            <a:ext cx="3835645" cy="295891"/>
          </a:xfrm>
          <a:prstGeom prst="rect">
            <a:avLst/>
          </a:prstGeom>
          <a:noFill/>
          <a:ln>
            <a:noFill/>
          </a:ln>
        </p:spPr>
        <p:txBody>
          <a:bodyPr vert="horz" wrap="square" lIns="0" tIns="0" rIns="0" bIns="0" rtlCol="0" anchor="t"/>
          <a:lstStyle/>
          <a:p>
            <a:pPr algn="l"/>
            <a:r>
              <a:rPr kumimoji="1" lang="en-US" altLang="zh-CN" sz="1600">
                <a:ln w="12700">
                  <a:noFill/>
                </a:ln>
                <a:solidFill>
                  <a:srgbClr val="3366FF">
                    <a:alpha val="100000"/>
                  </a:srgbClr>
                </a:solidFill>
                <a:latin typeface="Source Han Sans CN Bold"/>
                <a:ea typeface="Source Han Sans CN Bold"/>
                <a:cs typeface="Source Han Sans CN Bold"/>
              </a:rPr>
              <a:t>接口设计原理</a:t>
            </a:r>
            <a:endParaRPr kumimoji="1" lang="zh-CN" altLang="en-US"/>
          </a:p>
        </p:txBody>
      </p:sp>
      <p:sp>
        <p:nvSpPr>
          <p:cNvPr id="17" name="标题 1"/>
          <p:cNvSpPr txBox="1"/>
          <p:nvPr/>
        </p:nvSpPr>
        <p:spPr>
          <a:xfrm>
            <a:off x="7464061" y="4606836"/>
            <a:ext cx="3962646" cy="1061645"/>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Source Han Sans"/>
                <a:ea typeface="Source Han Sans"/>
                <a:cs typeface="Source Han Sans"/>
              </a:rPr>
              <a:t>在接口设计中，我们需要深入了解各种外设的参数和接口要求，并使用Verilog进行编程。实现接口控制器模块后，我们需要将其控制信号与CPU以及其他外设的信号相连接，以实现有效的控制效果。</a:t>
            </a:r>
            <a:endParaRPr kumimoji="1" lang="zh-CN" altLang="en-US" sz="2000" dirty="0"/>
          </a:p>
        </p:txBody>
      </p:sp>
      <p:sp>
        <p:nvSpPr>
          <p:cNvPr id="18" name="标题 1"/>
          <p:cNvSpPr txBox="1"/>
          <p:nvPr/>
        </p:nvSpPr>
        <p:spPr>
          <a:xfrm>
            <a:off x="7540261" y="4492628"/>
            <a:ext cx="3835645" cy="4883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7540262" y="1892829"/>
            <a:ext cx="3835645" cy="295891"/>
          </a:xfrm>
          <a:prstGeom prst="rect">
            <a:avLst/>
          </a:prstGeom>
          <a:noFill/>
          <a:ln>
            <a:noFill/>
          </a:ln>
        </p:spPr>
        <p:txBody>
          <a:bodyPr vert="horz" wrap="square" lIns="0" tIns="0" rIns="0" bIns="0" rtlCol="0" anchor="t"/>
          <a:lstStyle/>
          <a:p>
            <a:pPr algn="l"/>
            <a:r>
              <a:rPr kumimoji="1" lang="en-US" altLang="zh-CN" sz="1600">
                <a:ln w="12700">
                  <a:noFill/>
                </a:ln>
                <a:solidFill>
                  <a:srgbClr val="3366FF">
                    <a:alpha val="100000"/>
                  </a:srgbClr>
                </a:solidFill>
                <a:latin typeface="Source Han Sans CN Bold"/>
                <a:ea typeface="Source Han Sans CN Bold"/>
                <a:cs typeface="Source Han Sans CN Bold"/>
              </a:rPr>
              <a:t>汇编与接口课程设计任务</a:t>
            </a:r>
            <a:endParaRPr kumimoji="1" lang="zh-CN" altLang="en-US"/>
          </a:p>
        </p:txBody>
      </p:sp>
      <p:sp>
        <p:nvSpPr>
          <p:cNvPr id="20" name="标题 1"/>
          <p:cNvSpPr txBox="1"/>
          <p:nvPr/>
        </p:nvSpPr>
        <p:spPr>
          <a:xfrm>
            <a:off x="7540261" y="2365486"/>
            <a:ext cx="3835646" cy="1116698"/>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Source Han Sans"/>
                <a:ea typeface="Source Han Sans"/>
                <a:cs typeface="Source Han Sans"/>
              </a:rPr>
              <a:t>在CPU设计的基础上，我们将使用汇编语言，基于精工实验开发板设计并实现一种外设接口控制器。这一任务的目的是为计算机系统的集成提供外设和软件部分，确保CPU能够有效地控制外设以实现相应的功能。</a:t>
            </a:r>
            <a:endParaRPr kumimoji="1" lang="zh-CN" altLang="en-US" sz="2000" dirty="0"/>
          </a:p>
        </p:txBody>
      </p:sp>
      <p:sp>
        <p:nvSpPr>
          <p:cNvPr id="21" name="标题 1"/>
          <p:cNvSpPr txBox="1"/>
          <p:nvPr/>
        </p:nvSpPr>
        <p:spPr>
          <a:xfrm>
            <a:off x="7540261" y="2271434"/>
            <a:ext cx="3835645" cy="4883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2" name="标题 1"/>
          <p:cNvSpPr txBox="1"/>
          <p:nvPr/>
        </p:nvSpPr>
        <p:spPr>
          <a:xfrm>
            <a:off x="803067" y="2111126"/>
            <a:ext cx="234402" cy="205215"/>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w="1553" cap="flat">
            <a:noFill/>
            <a:miter/>
          </a:ln>
        </p:spPr>
        <p:txBody>
          <a:bodyPr vert="horz" wrap="square" lIns="91440" tIns="45720" rIns="91440" bIns="45720" rtlCol="0" anchor="ctr"/>
          <a:lstStyle/>
          <a:p>
            <a:pPr algn="l"/>
            <a:endParaRPr kumimoji="1" lang="zh-CN" altLang="en-US"/>
          </a:p>
        </p:txBody>
      </p:sp>
      <p:sp>
        <p:nvSpPr>
          <p:cNvPr id="23" name="标题 1"/>
          <p:cNvSpPr txBox="1"/>
          <p:nvPr/>
        </p:nvSpPr>
        <p:spPr>
          <a:xfrm>
            <a:off x="6484711" y="4317415"/>
            <a:ext cx="226353" cy="205215"/>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4" name="标题 1"/>
          <p:cNvSpPr txBox="1"/>
          <p:nvPr/>
        </p:nvSpPr>
        <p:spPr>
          <a:xfrm>
            <a:off x="6500796" y="2096028"/>
            <a:ext cx="205186" cy="205215"/>
          </a:xfrm>
          <a:custGeom>
            <a:avLst/>
            <a:gdLst>
              <a:gd name="connsiteX0" fmla="*/ 579031 w 719895"/>
              <a:gd name="connsiteY0" fmla="*/ 554022 h 720000"/>
              <a:gd name="connsiteX1" fmla="*/ 596778 w 719895"/>
              <a:gd name="connsiteY1" fmla="*/ 561368 h 720000"/>
              <a:gd name="connsiteX2" fmla="*/ 712550 w 719895"/>
              <a:gd name="connsiteY2" fmla="*/ 677140 h 720000"/>
              <a:gd name="connsiteX3" fmla="*/ 712550 w 719895"/>
              <a:gd name="connsiteY3" fmla="*/ 712634 h 720000"/>
              <a:gd name="connsiteX4" fmla="*/ 694887 w 719895"/>
              <a:gd name="connsiteY4" fmla="*/ 720000 h 720000"/>
              <a:gd name="connsiteX5" fmla="*/ 677140 w 719895"/>
              <a:gd name="connsiteY5" fmla="*/ 712634 h 720000"/>
              <a:gd name="connsiteX6" fmla="*/ 561284 w 719895"/>
              <a:gd name="connsiteY6" fmla="*/ 596861 h 720000"/>
              <a:gd name="connsiteX7" fmla="*/ 561284 w 719895"/>
              <a:gd name="connsiteY7" fmla="*/ 561368 h 720000"/>
              <a:gd name="connsiteX8" fmla="*/ 579031 w 719895"/>
              <a:gd name="connsiteY8" fmla="*/ 554022 h 720000"/>
              <a:gd name="connsiteX9" fmla="*/ 301109 w 719895"/>
              <a:gd name="connsiteY9" fmla="*/ 0 h 720000"/>
              <a:gd name="connsiteX10" fmla="*/ 602219 w 719895"/>
              <a:gd name="connsiteY10" fmla="*/ 301109 h 720000"/>
              <a:gd name="connsiteX11" fmla="*/ 301109 w 719895"/>
              <a:gd name="connsiteY11" fmla="*/ 602219 h 720000"/>
              <a:gd name="connsiteX12" fmla="*/ 0 w 719895"/>
              <a:gd name="connsiteY12" fmla="*/ 301109 h 720000"/>
              <a:gd name="connsiteX13" fmla="*/ 301109 w 719895"/>
              <a:gd name="connsiteY13" fmla="*/ 0 h 720000"/>
            </a:gdLst>
            <a:ahLst/>
            <a:cxnLst/>
            <a:rect l="l" t="t" r="r" b="b"/>
            <a:pathLst>
              <a:path w="719895" h="720000">
                <a:moveTo>
                  <a:pt x="579031" y="554022"/>
                </a:moveTo>
                <a:cubicBezTo>
                  <a:pt x="585456" y="554022"/>
                  <a:pt x="591880" y="556471"/>
                  <a:pt x="596778" y="561368"/>
                </a:cubicBezTo>
                <a:lnTo>
                  <a:pt x="712550" y="677140"/>
                </a:lnTo>
                <a:cubicBezTo>
                  <a:pt x="722344" y="686935"/>
                  <a:pt x="722344" y="702840"/>
                  <a:pt x="712550" y="712634"/>
                </a:cubicBezTo>
                <a:cubicBezTo>
                  <a:pt x="707778" y="717573"/>
                  <a:pt x="701333" y="720000"/>
                  <a:pt x="694887" y="720000"/>
                </a:cubicBezTo>
                <a:cubicBezTo>
                  <a:pt x="688441" y="720000"/>
                  <a:pt x="681995" y="717573"/>
                  <a:pt x="677140" y="712634"/>
                </a:cubicBezTo>
                <a:lnTo>
                  <a:pt x="561284" y="596861"/>
                </a:lnTo>
                <a:cubicBezTo>
                  <a:pt x="551490" y="587067"/>
                  <a:pt x="551490" y="571162"/>
                  <a:pt x="561284" y="561368"/>
                </a:cubicBezTo>
                <a:cubicBezTo>
                  <a:pt x="566181" y="556471"/>
                  <a:pt x="572606" y="554022"/>
                  <a:pt x="579031" y="554022"/>
                </a:cubicBezTo>
                <a:close/>
                <a:moveTo>
                  <a:pt x="301109" y="0"/>
                </a:moveTo>
                <a:cubicBezTo>
                  <a:pt x="467443" y="0"/>
                  <a:pt x="602219" y="134859"/>
                  <a:pt x="602219" y="301109"/>
                </a:cubicBezTo>
                <a:cubicBezTo>
                  <a:pt x="602219" y="467443"/>
                  <a:pt x="467443" y="602219"/>
                  <a:pt x="301109" y="602219"/>
                </a:cubicBezTo>
                <a:cubicBezTo>
                  <a:pt x="134775" y="602219"/>
                  <a:pt x="0" y="467443"/>
                  <a:pt x="0" y="301109"/>
                </a:cubicBezTo>
                <a:cubicBezTo>
                  <a:pt x="0" y="134775"/>
                  <a:pt x="134775" y="0"/>
                  <a:pt x="301109"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5" name="标题 1"/>
          <p:cNvSpPr txBox="1"/>
          <p:nvPr/>
        </p:nvSpPr>
        <p:spPr>
          <a:xfrm>
            <a:off x="851586" y="4321266"/>
            <a:ext cx="217729" cy="205215"/>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ahLst/>
            <a:cxn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783520"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课程设计任务</a:t>
            </a:r>
            <a:endParaRPr kumimoji="1" lang="zh-CN" altLang="en-US"/>
          </a:p>
        </p:txBody>
      </p:sp>
      <p:sp>
        <p:nvSpPr>
          <p:cNvPr id="27" name="标题 1"/>
          <p:cNvSpPr txBox="1"/>
          <p:nvPr/>
        </p:nvSpPr>
        <p:spPr>
          <a:xfrm>
            <a:off x="76740" y="441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V="1">
            <a:off x="25914" y="-1"/>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0" y="3198686"/>
            <a:ext cx="4239892" cy="3659315"/>
          </a:xfrm>
          <a:custGeom>
            <a:avLst/>
            <a:gdLst>
              <a:gd name="connsiteX0" fmla="*/ 4238139 w 4239892"/>
              <a:gd name="connsiteY0" fmla="*/ 3574006 h 3659315"/>
              <a:gd name="connsiteX1" fmla="*/ 4239892 w 4239892"/>
              <a:gd name="connsiteY1" fmla="*/ 3575758 h 3659315"/>
              <a:gd name="connsiteX2" fmla="*/ 4238139 w 4239892"/>
              <a:gd name="connsiteY2" fmla="*/ 3577509 h 3659315"/>
              <a:gd name="connsiteX3" fmla="*/ 4236387 w 4239892"/>
              <a:gd name="connsiteY3" fmla="*/ 3575758 h 3659315"/>
              <a:gd name="connsiteX4" fmla="*/ 4238139 w 4239892"/>
              <a:gd name="connsiteY4" fmla="*/ 3574006 h 3659315"/>
              <a:gd name="connsiteX5" fmla="*/ 3642471 w 4239892"/>
              <a:gd name="connsiteY5" fmla="*/ 3552983 h 3659315"/>
              <a:gd name="connsiteX6" fmla="*/ 3668751 w 4239892"/>
              <a:gd name="connsiteY6" fmla="*/ 3577511 h 3659315"/>
              <a:gd name="connsiteX7" fmla="*/ 3642471 w 4239892"/>
              <a:gd name="connsiteY7" fmla="*/ 3602039 h 3659315"/>
              <a:gd name="connsiteX8" fmla="*/ 3616191 w 4239892"/>
              <a:gd name="connsiteY8" fmla="*/ 3577511 h 3659315"/>
              <a:gd name="connsiteX9" fmla="*/ 3642471 w 4239892"/>
              <a:gd name="connsiteY9" fmla="*/ 3552983 h 3659315"/>
              <a:gd name="connsiteX10" fmla="*/ 3046803 w 4239892"/>
              <a:gd name="connsiteY10" fmla="*/ 3517943 h 3659315"/>
              <a:gd name="connsiteX11" fmla="*/ 3104618 w 4239892"/>
              <a:gd name="connsiteY11" fmla="*/ 3575759 h 3659315"/>
              <a:gd name="connsiteX12" fmla="*/ 3046803 w 4239892"/>
              <a:gd name="connsiteY12" fmla="*/ 3633574 h 3659315"/>
              <a:gd name="connsiteX13" fmla="*/ 2988988 w 4239892"/>
              <a:gd name="connsiteY13" fmla="*/ 3575759 h 3659315"/>
              <a:gd name="connsiteX14" fmla="*/ 3046803 w 4239892"/>
              <a:gd name="connsiteY14" fmla="*/ 3517943 h 3659315"/>
              <a:gd name="connsiteX15" fmla="*/ 2452887 w 4239892"/>
              <a:gd name="connsiteY15" fmla="*/ 3486409 h 3659315"/>
              <a:gd name="connsiteX16" fmla="*/ 2543988 w 4239892"/>
              <a:gd name="connsiteY16" fmla="*/ 3577511 h 3659315"/>
              <a:gd name="connsiteX17" fmla="*/ 2517305 w 4239892"/>
              <a:gd name="connsiteY17" fmla="*/ 3641930 h 3659315"/>
              <a:gd name="connsiteX18" fmla="*/ 2491520 w 4239892"/>
              <a:gd name="connsiteY18" fmla="*/ 3659315 h 3659315"/>
              <a:gd name="connsiteX19" fmla="*/ 2414254 w 4239892"/>
              <a:gd name="connsiteY19" fmla="*/ 3659315 h 3659315"/>
              <a:gd name="connsiteX20" fmla="*/ 2388468 w 4239892"/>
              <a:gd name="connsiteY20" fmla="*/ 3641930 h 3659315"/>
              <a:gd name="connsiteX21" fmla="*/ 2361784 w 4239892"/>
              <a:gd name="connsiteY21" fmla="*/ 3577511 h 3659315"/>
              <a:gd name="connsiteX22" fmla="*/ 2452887 w 4239892"/>
              <a:gd name="connsiteY22" fmla="*/ 3486409 h 3659315"/>
              <a:gd name="connsiteX23" fmla="*/ 1857218 w 4239892"/>
              <a:gd name="connsiteY23" fmla="*/ 3454874 h 3659315"/>
              <a:gd name="connsiteX24" fmla="*/ 1979856 w 4239892"/>
              <a:gd name="connsiteY24" fmla="*/ 3577511 h 3659315"/>
              <a:gd name="connsiteX25" fmla="*/ 1970219 w 4239892"/>
              <a:gd name="connsiteY25" fmla="*/ 3625248 h 3659315"/>
              <a:gd name="connsiteX26" fmla="*/ 1947250 w 4239892"/>
              <a:gd name="connsiteY26" fmla="*/ 3659315 h 3659315"/>
              <a:gd name="connsiteX27" fmla="*/ 1767186 w 4239892"/>
              <a:gd name="connsiteY27" fmla="*/ 3659315 h 3659315"/>
              <a:gd name="connsiteX28" fmla="*/ 1744218 w 4239892"/>
              <a:gd name="connsiteY28" fmla="*/ 3625248 h 3659315"/>
              <a:gd name="connsiteX29" fmla="*/ 1734580 w 4239892"/>
              <a:gd name="connsiteY29" fmla="*/ 3577511 h 3659315"/>
              <a:gd name="connsiteX30" fmla="*/ 1857218 w 4239892"/>
              <a:gd name="connsiteY30" fmla="*/ 3454874 h 3659315"/>
              <a:gd name="connsiteX31" fmla="*/ 1263302 w 4239892"/>
              <a:gd name="connsiteY31" fmla="*/ 3426842 h 3659315"/>
              <a:gd name="connsiteX32" fmla="*/ 1415723 w 4239892"/>
              <a:gd name="connsiteY32" fmla="*/ 3577511 h 3659315"/>
              <a:gd name="connsiteX33" fmla="*/ 1403745 w 4239892"/>
              <a:gd name="connsiteY33" fmla="*/ 3636158 h 3659315"/>
              <a:gd name="connsiteX34" fmla="*/ 1387951 w 4239892"/>
              <a:gd name="connsiteY34" fmla="*/ 3659315 h 3659315"/>
              <a:gd name="connsiteX35" fmla="*/ 1138654 w 4239892"/>
              <a:gd name="connsiteY35" fmla="*/ 3659315 h 3659315"/>
              <a:gd name="connsiteX36" fmla="*/ 1122859 w 4239892"/>
              <a:gd name="connsiteY36" fmla="*/ 3636158 h 3659315"/>
              <a:gd name="connsiteX37" fmla="*/ 1110881 w 4239892"/>
              <a:gd name="connsiteY37" fmla="*/ 3577511 h 3659315"/>
              <a:gd name="connsiteX38" fmla="*/ 1263302 w 4239892"/>
              <a:gd name="connsiteY38" fmla="*/ 3426842 h 3659315"/>
              <a:gd name="connsiteX39" fmla="*/ 665882 w 4239892"/>
              <a:gd name="connsiteY39" fmla="*/ 3398809 h 3659315"/>
              <a:gd name="connsiteX40" fmla="*/ 844583 w 4239892"/>
              <a:gd name="connsiteY40" fmla="*/ 3577512 h 3659315"/>
              <a:gd name="connsiteX41" fmla="*/ 830540 w 4239892"/>
              <a:gd name="connsiteY41" fmla="*/ 3647071 h 3659315"/>
              <a:gd name="connsiteX42" fmla="*/ 822285 w 4239892"/>
              <a:gd name="connsiteY42" fmla="*/ 3659315 h 3659315"/>
              <a:gd name="connsiteX43" fmla="*/ 509480 w 4239892"/>
              <a:gd name="connsiteY43" fmla="*/ 3659315 h 3659315"/>
              <a:gd name="connsiteX44" fmla="*/ 501224 w 4239892"/>
              <a:gd name="connsiteY44" fmla="*/ 3647071 h 3659315"/>
              <a:gd name="connsiteX45" fmla="*/ 487181 w 4239892"/>
              <a:gd name="connsiteY45" fmla="*/ 3577512 h 3659315"/>
              <a:gd name="connsiteX46" fmla="*/ 665882 w 4239892"/>
              <a:gd name="connsiteY46" fmla="*/ 3398809 h 3659315"/>
              <a:gd name="connsiteX47" fmla="*/ 71965 w 4239892"/>
              <a:gd name="connsiteY47" fmla="*/ 3377789 h 3659315"/>
              <a:gd name="connsiteX48" fmla="*/ 269937 w 4239892"/>
              <a:gd name="connsiteY48" fmla="*/ 3575759 h 3659315"/>
              <a:gd name="connsiteX49" fmla="*/ 254380 w 4239892"/>
              <a:gd name="connsiteY49" fmla="*/ 3652819 h 3659315"/>
              <a:gd name="connsiteX50" fmla="*/ 250000 w 4239892"/>
              <a:gd name="connsiteY50" fmla="*/ 3659315 h 3659315"/>
              <a:gd name="connsiteX51" fmla="*/ 0 w 4239892"/>
              <a:gd name="connsiteY51" fmla="*/ 3659315 h 3659315"/>
              <a:gd name="connsiteX52" fmla="*/ 0 w 4239892"/>
              <a:gd name="connsiteY52" fmla="*/ 3391765 h 3659315"/>
              <a:gd name="connsiteX53" fmla="*/ 32067 w 4239892"/>
              <a:gd name="connsiteY53" fmla="*/ 3381811 h 3659315"/>
              <a:gd name="connsiteX54" fmla="*/ 71965 w 4239892"/>
              <a:gd name="connsiteY54" fmla="*/ 3377789 h 3659315"/>
              <a:gd name="connsiteX55" fmla="*/ 3644223 w 4239892"/>
              <a:gd name="connsiteY55" fmla="*/ 2967827 h 3659315"/>
              <a:gd name="connsiteX56" fmla="*/ 3658240 w 4239892"/>
              <a:gd name="connsiteY56" fmla="*/ 2981843 h 3659315"/>
              <a:gd name="connsiteX57" fmla="*/ 3644223 w 4239892"/>
              <a:gd name="connsiteY57" fmla="*/ 2995859 h 3659315"/>
              <a:gd name="connsiteX58" fmla="*/ 3630207 w 4239892"/>
              <a:gd name="connsiteY58" fmla="*/ 2981843 h 3659315"/>
              <a:gd name="connsiteX59" fmla="*/ 3644223 w 4239892"/>
              <a:gd name="connsiteY59" fmla="*/ 2967827 h 3659315"/>
              <a:gd name="connsiteX60" fmla="*/ 3046802 w 4239892"/>
              <a:gd name="connsiteY60" fmla="*/ 2936292 h 3659315"/>
              <a:gd name="connsiteX61" fmla="*/ 3090601 w 4239892"/>
              <a:gd name="connsiteY61" fmla="*/ 2980091 h 3659315"/>
              <a:gd name="connsiteX62" fmla="*/ 3046802 w 4239892"/>
              <a:gd name="connsiteY62" fmla="*/ 3023891 h 3659315"/>
              <a:gd name="connsiteX63" fmla="*/ 3003003 w 4239892"/>
              <a:gd name="connsiteY63" fmla="*/ 2980091 h 3659315"/>
              <a:gd name="connsiteX64" fmla="*/ 3046802 w 4239892"/>
              <a:gd name="connsiteY64" fmla="*/ 2936292 h 3659315"/>
              <a:gd name="connsiteX65" fmla="*/ 2452888 w 4239892"/>
              <a:gd name="connsiteY65" fmla="*/ 2908262 h 3659315"/>
              <a:gd name="connsiteX66" fmla="*/ 2526470 w 4239892"/>
              <a:gd name="connsiteY66" fmla="*/ 2981844 h 3659315"/>
              <a:gd name="connsiteX67" fmla="*/ 2452888 w 4239892"/>
              <a:gd name="connsiteY67" fmla="*/ 3055429 h 3659315"/>
              <a:gd name="connsiteX68" fmla="*/ 2379304 w 4239892"/>
              <a:gd name="connsiteY68" fmla="*/ 2981844 h 3659315"/>
              <a:gd name="connsiteX69" fmla="*/ 2452888 w 4239892"/>
              <a:gd name="connsiteY69" fmla="*/ 2908262 h 3659315"/>
              <a:gd name="connsiteX70" fmla="*/ 1857218 w 4239892"/>
              <a:gd name="connsiteY70" fmla="*/ 2880230 h 3659315"/>
              <a:gd name="connsiteX71" fmla="*/ 1958832 w 4239892"/>
              <a:gd name="connsiteY71" fmla="*/ 2981843 h 3659315"/>
              <a:gd name="connsiteX72" fmla="*/ 1857218 w 4239892"/>
              <a:gd name="connsiteY72" fmla="*/ 3083459 h 3659315"/>
              <a:gd name="connsiteX73" fmla="*/ 1755604 w 4239892"/>
              <a:gd name="connsiteY73" fmla="*/ 2981843 h 3659315"/>
              <a:gd name="connsiteX74" fmla="*/ 1857218 w 4239892"/>
              <a:gd name="connsiteY74" fmla="*/ 2880230 h 3659315"/>
              <a:gd name="connsiteX75" fmla="*/ 1261550 w 4239892"/>
              <a:gd name="connsiteY75" fmla="*/ 2852200 h 3659315"/>
              <a:gd name="connsiteX76" fmla="*/ 1391196 w 4239892"/>
              <a:gd name="connsiteY76" fmla="*/ 2980092 h 3659315"/>
              <a:gd name="connsiteX77" fmla="*/ 1261550 w 4239892"/>
              <a:gd name="connsiteY77" fmla="*/ 3107988 h 3659315"/>
              <a:gd name="connsiteX78" fmla="*/ 1131904 w 4239892"/>
              <a:gd name="connsiteY78" fmla="*/ 2980092 h 3659315"/>
              <a:gd name="connsiteX79" fmla="*/ 1261550 w 4239892"/>
              <a:gd name="connsiteY79" fmla="*/ 2852200 h 3659315"/>
              <a:gd name="connsiteX80" fmla="*/ 667634 w 4239892"/>
              <a:gd name="connsiteY80" fmla="*/ 2831177 h 3659315"/>
              <a:gd name="connsiteX81" fmla="*/ 820055 w 4239892"/>
              <a:gd name="connsiteY81" fmla="*/ 2981843 h 3659315"/>
              <a:gd name="connsiteX82" fmla="*/ 667634 w 4239892"/>
              <a:gd name="connsiteY82" fmla="*/ 3132513 h 3659315"/>
              <a:gd name="connsiteX83" fmla="*/ 515213 w 4239892"/>
              <a:gd name="connsiteY83" fmla="*/ 2981843 h 3659315"/>
              <a:gd name="connsiteX84" fmla="*/ 667634 w 4239892"/>
              <a:gd name="connsiteY84" fmla="*/ 2831177 h 3659315"/>
              <a:gd name="connsiteX85" fmla="*/ 71966 w 4239892"/>
              <a:gd name="connsiteY85" fmla="*/ 2813657 h 3659315"/>
              <a:gd name="connsiteX86" fmla="*/ 238403 w 4239892"/>
              <a:gd name="connsiteY86" fmla="*/ 2981843 h 3659315"/>
              <a:gd name="connsiteX87" fmla="*/ 71966 w 4239892"/>
              <a:gd name="connsiteY87" fmla="*/ 3150034 h 3659315"/>
              <a:gd name="connsiteX88" fmla="*/ 7181 w 4239892"/>
              <a:gd name="connsiteY88" fmla="*/ 3136817 h 3659315"/>
              <a:gd name="connsiteX89" fmla="*/ 0 w 4239892"/>
              <a:gd name="connsiteY89" fmla="*/ 3131924 h 3659315"/>
              <a:gd name="connsiteX90" fmla="*/ 0 w 4239892"/>
              <a:gd name="connsiteY90" fmla="*/ 2831766 h 3659315"/>
              <a:gd name="connsiteX91" fmla="*/ 7181 w 4239892"/>
              <a:gd name="connsiteY91" fmla="*/ 2826874 h 3659315"/>
              <a:gd name="connsiteX92" fmla="*/ 71966 w 4239892"/>
              <a:gd name="connsiteY92" fmla="*/ 2813657 h 3659315"/>
              <a:gd name="connsiteX93" fmla="*/ 3644223 w 4239892"/>
              <a:gd name="connsiteY93" fmla="*/ 2382683 h 3659315"/>
              <a:gd name="connsiteX94" fmla="*/ 3647727 w 4239892"/>
              <a:gd name="connsiteY94" fmla="*/ 2386187 h 3659315"/>
              <a:gd name="connsiteX95" fmla="*/ 3644223 w 4239892"/>
              <a:gd name="connsiteY95" fmla="*/ 2389690 h 3659315"/>
              <a:gd name="connsiteX96" fmla="*/ 3640719 w 4239892"/>
              <a:gd name="connsiteY96" fmla="*/ 2386187 h 3659315"/>
              <a:gd name="connsiteX97" fmla="*/ 3644223 w 4239892"/>
              <a:gd name="connsiteY97" fmla="*/ 2382683 h 3659315"/>
              <a:gd name="connsiteX98" fmla="*/ 3046803 w 4239892"/>
              <a:gd name="connsiteY98" fmla="*/ 2358155 h 3659315"/>
              <a:gd name="connsiteX99" fmla="*/ 3073083 w 4239892"/>
              <a:gd name="connsiteY99" fmla="*/ 2384435 h 3659315"/>
              <a:gd name="connsiteX100" fmla="*/ 3046803 w 4239892"/>
              <a:gd name="connsiteY100" fmla="*/ 2410715 h 3659315"/>
              <a:gd name="connsiteX101" fmla="*/ 3020523 w 4239892"/>
              <a:gd name="connsiteY101" fmla="*/ 2384435 h 3659315"/>
              <a:gd name="connsiteX102" fmla="*/ 3046803 w 4239892"/>
              <a:gd name="connsiteY102" fmla="*/ 2358155 h 3659315"/>
              <a:gd name="connsiteX103" fmla="*/ 2451135 w 4239892"/>
              <a:gd name="connsiteY103" fmla="*/ 2330125 h 3659315"/>
              <a:gd name="connsiteX104" fmla="*/ 2505445 w 4239892"/>
              <a:gd name="connsiteY104" fmla="*/ 2384435 h 3659315"/>
              <a:gd name="connsiteX105" fmla="*/ 2451135 w 4239892"/>
              <a:gd name="connsiteY105" fmla="*/ 2438746 h 3659315"/>
              <a:gd name="connsiteX106" fmla="*/ 2396823 w 4239892"/>
              <a:gd name="connsiteY106" fmla="*/ 2384435 h 3659315"/>
              <a:gd name="connsiteX107" fmla="*/ 2451135 w 4239892"/>
              <a:gd name="connsiteY107" fmla="*/ 2330125 h 3659315"/>
              <a:gd name="connsiteX108" fmla="*/ 1857219 w 4239892"/>
              <a:gd name="connsiteY108" fmla="*/ 2305598 h 3659315"/>
              <a:gd name="connsiteX109" fmla="*/ 1937810 w 4239892"/>
              <a:gd name="connsiteY109" fmla="*/ 2386187 h 3659315"/>
              <a:gd name="connsiteX110" fmla="*/ 1857219 w 4239892"/>
              <a:gd name="connsiteY110" fmla="*/ 2466777 h 3659315"/>
              <a:gd name="connsiteX111" fmla="*/ 1776628 w 4239892"/>
              <a:gd name="connsiteY111" fmla="*/ 2386187 h 3659315"/>
              <a:gd name="connsiteX112" fmla="*/ 1857219 w 4239892"/>
              <a:gd name="connsiteY112" fmla="*/ 2305598 h 3659315"/>
              <a:gd name="connsiteX113" fmla="*/ 1261550 w 4239892"/>
              <a:gd name="connsiteY113" fmla="*/ 2284575 h 3659315"/>
              <a:gd name="connsiteX114" fmla="*/ 1363164 w 4239892"/>
              <a:gd name="connsiteY114" fmla="*/ 2386188 h 3659315"/>
              <a:gd name="connsiteX115" fmla="*/ 1261550 w 4239892"/>
              <a:gd name="connsiteY115" fmla="*/ 2487800 h 3659315"/>
              <a:gd name="connsiteX116" fmla="*/ 1159936 w 4239892"/>
              <a:gd name="connsiteY116" fmla="*/ 2386188 h 3659315"/>
              <a:gd name="connsiteX117" fmla="*/ 1261550 w 4239892"/>
              <a:gd name="connsiteY117" fmla="*/ 2284575 h 3659315"/>
              <a:gd name="connsiteX118" fmla="*/ 667634 w 4239892"/>
              <a:gd name="connsiteY118" fmla="*/ 2263551 h 3659315"/>
              <a:gd name="connsiteX119" fmla="*/ 788520 w 4239892"/>
              <a:gd name="connsiteY119" fmla="*/ 2384436 h 3659315"/>
              <a:gd name="connsiteX120" fmla="*/ 667634 w 4239892"/>
              <a:gd name="connsiteY120" fmla="*/ 2505320 h 3659315"/>
              <a:gd name="connsiteX121" fmla="*/ 546748 w 4239892"/>
              <a:gd name="connsiteY121" fmla="*/ 2384436 h 3659315"/>
              <a:gd name="connsiteX122" fmla="*/ 667634 w 4239892"/>
              <a:gd name="connsiteY122" fmla="*/ 2263551 h 3659315"/>
              <a:gd name="connsiteX123" fmla="*/ 71966 w 4239892"/>
              <a:gd name="connsiteY123" fmla="*/ 2253040 h 3659315"/>
              <a:gd name="connsiteX124" fmla="*/ 203364 w 4239892"/>
              <a:gd name="connsiteY124" fmla="*/ 2386189 h 3659315"/>
              <a:gd name="connsiteX125" fmla="*/ 71966 w 4239892"/>
              <a:gd name="connsiteY125" fmla="*/ 2519336 h 3659315"/>
              <a:gd name="connsiteX126" fmla="*/ 20820 w 4239892"/>
              <a:gd name="connsiteY126" fmla="*/ 2508873 h 3659315"/>
              <a:gd name="connsiteX127" fmla="*/ 0 w 4239892"/>
              <a:gd name="connsiteY127" fmla="*/ 2494649 h 3659315"/>
              <a:gd name="connsiteX128" fmla="*/ 0 w 4239892"/>
              <a:gd name="connsiteY128" fmla="*/ 2277728 h 3659315"/>
              <a:gd name="connsiteX129" fmla="*/ 20820 w 4239892"/>
              <a:gd name="connsiteY129" fmla="*/ 2263504 h 3659315"/>
              <a:gd name="connsiteX130" fmla="*/ 71966 w 4239892"/>
              <a:gd name="connsiteY130" fmla="*/ 2253040 h 3659315"/>
              <a:gd name="connsiteX131" fmla="*/ 3048555 w 4239892"/>
              <a:gd name="connsiteY131" fmla="*/ 1783506 h 3659315"/>
              <a:gd name="connsiteX132" fmla="*/ 3055563 w 4239892"/>
              <a:gd name="connsiteY132" fmla="*/ 1790514 h 3659315"/>
              <a:gd name="connsiteX133" fmla="*/ 3048555 w 4239892"/>
              <a:gd name="connsiteY133" fmla="*/ 1797522 h 3659315"/>
              <a:gd name="connsiteX134" fmla="*/ 3041547 w 4239892"/>
              <a:gd name="connsiteY134" fmla="*/ 1790514 h 3659315"/>
              <a:gd name="connsiteX135" fmla="*/ 3048555 w 4239892"/>
              <a:gd name="connsiteY135" fmla="*/ 1783506 h 3659315"/>
              <a:gd name="connsiteX136" fmla="*/ 2452888 w 4239892"/>
              <a:gd name="connsiteY136" fmla="*/ 1758977 h 3659315"/>
              <a:gd name="connsiteX137" fmla="*/ 2484423 w 4239892"/>
              <a:gd name="connsiteY137" fmla="*/ 1790514 h 3659315"/>
              <a:gd name="connsiteX138" fmla="*/ 2452888 w 4239892"/>
              <a:gd name="connsiteY138" fmla="*/ 1822051 h 3659315"/>
              <a:gd name="connsiteX139" fmla="*/ 2421351 w 4239892"/>
              <a:gd name="connsiteY139" fmla="*/ 1790514 h 3659315"/>
              <a:gd name="connsiteX140" fmla="*/ 2452888 w 4239892"/>
              <a:gd name="connsiteY140" fmla="*/ 1758977 h 3659315"/>
              <a:gd name="connsiteX141" fmla="*/ 1857218 w 4239892"/>
              <a:gd name="connsiteY141" fmla="*/ 1734450 h 3659315"/>
              <a:gd name="connsiteX142" fmla="*/ 1913281 w 4239892"/>
              <a:gd name="connsiteY142" fmla="*/ 1788762 h 3659315"/>
              <a:gd name="connsiteX143" fmla="*/ 1857218 w 4239892"/>
              <a:gd name="connsiteY143" fmla="*/ 1843074 h 3659315"/>
              <a:gd name="connsiteX144" fmla="*/ 1801155 w 4239892"/>
              <a:gd name="connsiteY144" fmla="*/ 1788762 h 3659315"/>
              <a:gd name="connsiteX145" fmla="*/ 1857218 w 4239892"/>
              <a:gd name="connsiteY145" fmla="*/ 1734450 h 3659315"/>
              <a:gd name="connsiteX146" fmla="*/ 1261550 w 4239892"/>
              <a:gd name="connsiteY146" fmla="*/ 1716930 h 3659315"/>
              <a:gd name="connsiteX147" fmla="*/ 1335133 w 4239892"/>
              <a:gd name="connsiteY147" fmla="*/ 1790514 h 3659315"/>
              <a:gd name="connsiteX148" fmla="*/ 1261550 w 4239892"/>
              <a:gd name="connsiteY148" fmla="*/ 1864099 h 3659315"/>
              <a:gd name="connsiteX149" fmla="*/ 1187967 w 4239892"/>
              <a:gd name="connsiteY149" fmla="*/ 1790514 h 3659315"/>
              <a:gd name="connsiteX150" fmla="*/ 1261550 w 4239892"/>
              <a:gd name="connsiteY150" fmla="*/ 1716930 h 3659315"/>
              <a:gd name="connsiteX151" fmla="*/ 667633 w 4239892"/>
              <a:gd name="connsiteY151" fmla="*/ 1699410 h 3659315"/>
              <a:gd name="connsiteX152" fmla="*/ 756983 w 4239892"/>
              <a:gd name="connsiteY152" fmla="*/ 1788762 h 3659315"/>
              <a:gd name="connsiteX153" fmla="*/ 667633 w 4239892"/>
              <a:gd name="connsiteY153" fmla="*/ 1878114 h 3659315"/>
              <a:gd name="connsiteX154" fmla="*/ 578283 w 4239892"/>
              <a:gd name="connsiteY154" fmla="*/ 1788762 h 3659315"/>
              <a:gd name="connsiteX155" fmla="*/ 667633 w 4239892"/>
              <a:gd name="connsiteY155" fmla="*/ 1699410 h 3659315"/>
              <a:gd name="connsiteX156" fmla="*/ 71965 w 4239892"/>
              <a:gd name="connsiteY156" fmla="*/ 1688899 h 3659315"/>
              <a:gd name="connsiteX157" fmla="*/ 171827 w 4239892"/>
              <a:gd name="connsiteY157" fmla="*/ 1788763 h 3659315"/>
              <a:gd name="connsiteX158" fmla="*/ 71965 w 4239892"/>
              <a:gd name="connsiteY158" fmla="*/ 1888627 h 3659315"/>
              <a:gd name="connsiteX159" fmla="*/ 1352 w 4239892"/>
              <a:gd name="connsiteY159" fmla="*/ 1859378 h 3659315"/>
              <a:gd name="connsiteX160" fmla="*/ 0 w 4239892"/>
              <a:gd name="connsiteY160" fmla="*/ 1857372 h 3659315"/>
              <a:gd name="connsiteX161" fmla="*/ 0 w 4239892"/>
              <a:gd name="connsiteY161" fmla="*/ 1720154 h 3659315"/>
              <a:gd name="connsiteX162" fmla="*/ 1352 w 4239892"/>
              <a:gd name="connsiteY162" fmla="*/ 1718148 h 3659315"/>
              <a:gd name="connsiteX163" fmla="*/ 71965 w 4239892"/>
              <a:gd name="connsiteY163" fmla="*/ 1688899 h 3659315"/>
              <a:gd name="connsiteX164" fmla="*/ 2452887 w 4239892"/>
              <a:gd name="connsiteY164" fmla="*/ 1187828 h 3659315"/>
              <a:gd name="connsiteX165" fmla="*/ 2459895 w 4239892"/>
              <a:gd name="connsiteY165" fmla="*/ 1194836 h 3659315"/>
              <a:gd name="connsiteX166" fmla="*/ 2452887 w 4239892"/>
              <a:gd name="connsiteY166" fmla="*/ 1201844 h 3659315"/>
              <a:gd name="connsiteX167" fmla="*/ 2445879 w 4239892"/>
              <a:gd name="connsiteY167" fmla="*/ 1194836 h 3659315"/>
              <a:gd name="connsiteX168" fmla="*/ 2452887 w 4239892"/>
              <a:gd name="connsiteY168" fmla="*/ 1187828 h 3659315"/>
              <a:gd name="connsiteX169" fmla="*/ 1857219 w 4239892"/>
              <a:gd name="connsiteY169" fmla="*/ 1166804 h 3659315"/>
              <a:gd name="connsiteX170" fmla="*/ 1885251 w 4239892"/>
              <a:gd name="connsiteY170" fmla="*/ 1193084 h 3659315"/>
              <a:gd name="connsiteX171" fmla="*/ 1857219 w 4239892"/>
              <a:gd name="connsiteY171" fmla="*/ 1219365 h 3659315"/>
              <a:gd name="connsiteX172" fmla="*/ 1829187 w 4239892"/>
              <a:gd name="connsiteY172" fmla="*/ 1193084 h 3659315"/>
              <a:gd name="connsiteX173" fmla="*/ 1857219 w 4239892"/>
              <a:gd name="connsiteY173" fmla="*/ 1166804 h 3659315"/>
              <a:gd name="connsiteX174" fmla="*/ 1261550 w 4239892"/>
              <a:gd name="connsiteY174" fmla="*/ 1149283 h 3659315"/>
              <a:gd name="connsiteX175" fmla="*/ 1303597 w 4239892"/>
              <a:gd name="connsiteY175" fmla="*/ 1193084 h 3659315"/>
              <a:gd name="connsiteX176" fmla="*/ 1261550 w 4239892"/>
              <a:gd name="connsiteY176" fmla="*/ 1236883 h 3659315"/>
              <a:gd name="connsiteX177" fmla="*/ 1219503 w 4239892"/>
              <a:gd name="connsiteY177" fmla="*/ 1193084 h 3659315"/>
              <a:gd name="connsiteX178" fmla="*/ 1261550 w 4239892"/>
              <a:gd name="connsiteY178" fmla="*/ 1149283 h 3659315"/>
              <a:gd name="connsiteX179" fmla="*/ 665882 w 4239892"/>
              <a:gd name="connsiteY179" fmla="*/ 1138773 h 3659315"/>
              <a:gd name="connsiteX180" fmla="*/ 721945 w 4239892"/>
              <a:gd name="connsiteY180" fmla="*/ 1194837 h 3659315"/>
              <a:gd name="connsiteX181" fmla="*/ 665882 w 4239892"/>
              <a:gd name="connsiteY181" fmla="*/ 1250901 h 3659315"/>
              <a:gd name="connsiteX182" fmla="*/ 609819 w 4239892"/>
              <a:gd name="connsiteY182" fmla="*/ 1194837 h 3659315"/>
              <a:gd name="connsiteX183" fmla="*/ 665882 w 4239892"/>
              <a:gd name="connsiteY183" fmla="*/ 1138773 h 3659315"/>
              <a:gd name="connsiteX184" fmla="*/ 71966 w 4239892"/>
              <a:gd name="connsiteY184" fmla="*/ 1128261 h 3659315"/>
              <a:gd name="connsiteX185" fmla="*/ 136789 w 4239892"/>
              <a:gd name="connsiteY185" fmla="*/ 1193085 h 3659315"/>
              <a:gd name="connsiteX186" fmla="*/ 71966 w 4239892"/>
              <a:gd name="connsiteY186" fmla="*/ 1257908 h 3659315"/>
              <a:gd name="connsiteX187" fmla="*/ 7143 w 4239892"/>
              <a:gd name="connsiteY187" fmla="*/ 1193085 h 3659315"/>
              <a:gd name="connsiteX188" fmla="*/ 71966 w 4239892"/>
              <a:gd name="connsiteY188" fmla="*/ 1128261 h 3659315"/>
              <a:gd name="connsiteX189" fmla="*/ 1857218 w 4239892"/>
              <a:gd name="connsiteY189" fmla="*/ 595665 h 3659315"/>
              <a:gd name="connsiteX190" fmla="*/ 1860722 w 4239892"/>
              <a:gd name="connsiteY190" fmla="*/ 599169 h 3659315"/>
              <a:gd name="connsiteX191" fmla="*/ 1857218 w 4239892"/>
              <a:gd name="connsiteY191" fmla="*/ 602673 h 3659315"/>
              <a:gd name="connsiteX192" fmla="*/ 1853714 w 4239892"/>
              <a:gd name="connsiteY192" fmla="*/ 599169 h 3659315"/>
              <a:gd name="connsiteX193" fmla="*/ 1857218 w 4239892"/>
              <a:gd name="connsiteY193" fmla="*/ 595665 h 3659315"/>
              <a:gd name="connsiteX194" fmla="*/ 1261550 w 4239892"/>
              <a:gd name="connsiteY194" fmla="*/ 588658 h 3659315"/>
              <a:gd name="connsiteX195" fmla="*/ 1272062 w 4239892"/>
              <a:gd name="connsiteY195" fmla="*/ 599169 h 3659315"/>
              <a:gd name="connsiteX196" fmla="*/ 1261550 w 4239892"/>
              <a:gd name="connsiteY196" fmla="*/ 609681 h 3659315"/>
              <a:gd name="connsiteX197" fmla="*/ 1251038 w 4239892"/>
              <a:gd name="connsiteY197" fmla="*/ 599169 h 3659315"/>
              <a:gd name="connsiteX198" fmla="*/ 1261550 w 4239892"/>
              <a:gd name="connsiteY198" fmla="*/ 588658 h 3659315"/>
              <a:gd name="connsiteX199" fmla="*/ 665882 w 4239892"/>
              <a:gd name="connsiteY199" fmla="*/ 574643 h 3659315"/>
              <a:gd name="connsiteX200" fmla="*/ 690410 w 4239892"/>
              <a:gd name="connsiteY200" fmla="*/ 599171 h 3659315"/>
              <a:gd name="connsiteX201" fmla="*/ 665882 w 4239892"/>
              <a:gd name="connsiteY201" fmla="*/ 623699 h 3659315"/>
              <a:gd name="connsiteX202" fmla="*/ 641354 w 4239892"/>
              <a:gd name="connsiteY202" fmla="*/ 599171 h 3659315"/>
              <a:gd name="connsiteX203" fmla="*/ 665882 w 4239892"/>
              <a:gd name="connsiteY203" fmla="*/ 574643 h 3659315"/>
              <a:gd name="connsiteX204" fmla="*/ 71966 w 4239892"/>
              <a:gd name="connsiteY204" fmla="*/ 567635 h 3659315"/>
              <a:gd name="connsiteX205" fmla="*/ 101750 w 4239892"/>
              <a:gd name="connsiteY205" fmla="*/ 597419 h 3659315"/>
              <a:gd name="connsiteX206" fmla="*/ 71966 w 4239892"/>
              <a:gd name="connsiteY206" fmla="*/ 627203 h 3659315"/>
              <a:gd name="connsiteX207" fmla="*/ 42182 w 4239892"/>
              <a:gd name="connsiteY207" fmla="*/ 597419 h 3659315"/>
              <a:gd name="connsiteX208" fmla="*/ 71966 w 4239892"/>
              <a:gd name="connsiteY208" fmla="*/ 567635 h 3659315"/>
              <a:gd name="connsiteX209" fmla="*/ 71965 w 4239892"/>
              <a:gd name="connsiteY209" fmla="*/ 0 h 3659315"/>
              <a:gd name="connsiteX210" fmla="*/ 73717 w 4239892"/>
              <a:gd name="connsiteY210" fmla="*/ 1752 h 3659315"/>
              <a:gd name="connsiteX211" fmla="*/ 71965 w 4239892"/>
              <a:gd name="connsiteY211" fmla="*/ 3504 h 3659315"/>
              <a:gd name="connsiteX212" fmla="*/ 70213 w 4239892"/>
              <a:gd name="connsiteY212" fmla="*/ 1752 h 3659315"/>
              <a:gd name="connsiteX213" fmla="*/ 71965 w 4239892"/>
              <a:gd name="connsiteY213" fmla="*/ 0 h 3659315"/>
            </a:gdLst>
            <a:ahLst/>
            <a:cxnLst/>
            <a:rect l="l" t="t" r="r" b="b"/>
            <a:pathLst>
              <a:path w="4239892" h="3659315">
                <a:moveTo>
                  <a:pt x="4238139" y="3574006"/>
                </a:moveTo>
                <a:cubicBezTo>
                  <a:pt x="4239108" y="3574006"/>
                  <a:pt x="4239892" y="3574791"/>
                  <a:pt x="4239892" y="3575758"/>
                </a:cubicBezTo>
                <a:cubicBezTo>
                  <a:pt x="4239892" y="3576726"/>
                  <a:pt x="4239108" y="3577509"/>
                  <a:pt x="4238139" y="3577509"/>
                </a:cubicBezTo>
                <a:cubicBezTo>
                  <a:pt x="4237172" y="3577509"/>
                  <a:pt x="4236387" y="3576726"/>
                  <a:pt x="4236387" y="3575758"/>
                </a:cubicBezTo>
                <a:cubicBezTo>
                  <a:pt x="4236387" y="3574791"/>
                  <a:pt x="4237172" y="3574006"/>
                  <a:pt x="4238139" y="3574006"/>
                </a:cubicBezTo>
                <a:close/>
                <a:moveTo>
                  <a:pt x="3642471" y="3552983"/>
                </a:moveTo>
                <a:cubicBezTo>
                  <a:pt x="3656985" y="3552983"/>
                  <a:pt x="3668751" y="3563966"/>
                  <a:pt x="3668751" y="3577511"/>
                </a:cubicBezTo>
                <a:cubicBezTo>
                  <a:pt x="3668751" y="3591058"/>
                  <a:pt x="3656985" y="3602039"/>
                  <a:pt x="3642471" y="3602039"/>
                </a:cubicBezTo>
                <a:cubicBezTo>
                  <a:pt x="3627957" y="3602039"/>
                  <a:pt x="3616191" y="3591058"/>
                  <a:pt x="3616191" y="3577511"/>
                </a:cubicBezTo>
                <a:cubicBezTo>
                  <a:pt x="3616191" y="3563966"/>
                  <a:pt x="3627957" y="3552983"/>
                  <a:pt x="3642471" y="3552983"/>
                </a:cubicBezTo>
                <a:close/>
                <a:moveTo>
                  <a:pt x="3046803" y="3517943"/>
                </a:moveTo>
                <a:cubicBezTo>
                  <a:pt x="3078733" y="3517943"/>
                  <a:pt x="3104618" y="3543829"/>
                  <a:pt x="3104618" y="3575759"/>
                </a:cubicBezTo>
                <a:cubicBezTo>
                  <a:pt x="3104618" y="3607690"/>
                  <a:pt x="3078733" y="3633574"/>
                  <a:pt x="3046803" y="3633574"/>
                </a:cubicBezTo>
                <a:cubicBezTo>
                  <a:pt x="3014873" y="3633574"/>
                  <a:pt x="2988988" y="3607690"/>
                  <a:pt x="2988988" y="3575759"/>
                </a:cubicBezTo>
                <a:cubicBezTo>
                  <a:pt x="2988988" y="3543829"/>
                  <a:pt x="3014873" y="3517943"/>
                  <a:pt x="3046803" y="3517943"/>
                </a:cubicBezTo>
                <a:close/>
                <a:moveTo>
                  <a:pt x="2452887" y="3486409"/>
                </a:moveTo>
                <a:cubicBezTo>
                  <a:pt x="2503200" y="3486409"/>
                  <a:pt x="2543988" y="3527197"/>
                  <a:pt x="2543988" y="3577511"/>
                </a:cubicBezTo>
                <a:cubicBezTo>
                  <a:pt x="2543988" y="3602668"/>
                  <a:pt x="2533791" y="3625444"/>
                  <a:pt x="2517305" y="3641930"/>
                </a:cubicBezTo>
                <a:lnTo>
                  <a:pt x="2491520" y="3659315"/>
                </a:lnTo>
                <a:lnTo>
                  <a:pt x="2414254" y="3659315"/>
                </a:lnTo>
                <a:lnTo>
                  <a:pt x="2388468" y="3641930"/>
                </a:lnTo>
                <a:cubicBezTo>
                  <a:pt x="2371981" y="3625444"/>
                  <a:pt x="2361784" y="3602668"/>
                  <a:pt x="2361784" y="3577511"/>
                </a:cubicBezTo>
                <a:cubicBezTo>
                  <a:pt x="2361784" y="3527197"/>
                  <a:pt x="2402572" y="3486409"/>
                  <a:pt x="2452887" y="3486409"/>
                </a:cubicBezTo>
                <a:close/>
                <a:moveTo>
                  <a:pt x="1857218" y="3454874"/>
                </a:moveTo>
                <a:cubicBezTo>
                  <a:pt x="1924949" y="3454874"/>
                  <a:pt x="1979856" y="3509777"/>
                  <a:pt x="1979856" y="3577511"/>
                </a:cubicBezTo>
                <a:cubicBezTo>
                  <a:pt x="1979856" y="3594444"/>
                  <a:pt x="1976425" y="3610576"/>
                  <a:pt x="1970219" y="3625248"/>
                </a:cubicBezTo>
                <a:lnTo>
                  <a:pt x="1947250" y="3659315"/>
                </a:lnTo>
                <a:lnTo>
                  <a:pt x="1767186" y="3659315"/>
                </a:lnTo>
                <a:lnTo>
                  <a:pt x="1744218" y="3625248"/>
                </a:lnTo>
                <a:cubicBezTo>
                  <a:pt x="1738012" y="3610576"/>
                  <a:pt x="1734580" y="3594444"/>
                  <a:pt x="1734580" y="3577511"/>
                </a:cubicBezTo>
                <a:cubicBezTo>
                  <a:pt x="1734580" y="3509777"/>
                  <a:pt x="1789487" y="3454874"/>
                  <a:pt x="1857218" y="3454874"/>
                </a:cubicBezTo>
                <a:close/>
                <a:moveTo>
                  <a:pt x="1263302" y="3426842"/>
                </a:moveTo>
                <a:cubicBezTo>
                  <a:pt x="1347482" y="3426842"/>
                  <a:pt x="1415723" y="3494300"/>
                  <a:pt x="1415723" y="3577511"/>
                </a:cubicBezTo>
                <a:cubicBezTo>
                  <a:pt x="1415723" y="3598314"/>
                  <a:pt x="1411458" y="3618133"/>
                  <a:pt x="1403745" y="3636158"/>
                </a:cubicBezTo>
                <a:lnTo>
                  <a:pt x="1387951" y="3659315"/>
                </a:lnTo>
                <a:lnTo>
                  <a:pt x="1138654" y="3659315"/>
                </a:lnTo>
                <a:lnTo>
                  <a:pt x="1122859" y="3636158"/>
                </a:lnTo>
                <a:cubicBezTo>
                  <a:pt x="1115146" y="3618133"/>
                  <a:pt x="1110881" y="3598314"/>
                  <a:pt x="1110881" y="3577511"/>
                </a:cubicBezTo>
                <a:cubicBezTo>
                  <a:pt x="1110881" y="3494300"/>
                  <a:pt x="1179122" y="3426842"/>
                  <a:pt x="1263302" y="3426842"/>
                </a:cubicBezTo>
                <a:close/>
                <a:moveTo>
                  <a:pt x="665882" y="3398809"/>
                </a:moveTo>
                <a:cubicBezTo>
                  <a:pt x="764576" y="3398809"/>
                  <a:pt x="844583" y="3478819"/>
                  <a:pt x="844583" y="3577512"/>
                </a:cubicBezTo>
                <a:cubicBezTo>
                  <a:pt x="844583" y="3602186"/>
                  <a:pt x="839583" y="3625691"/>
                  <a:pt x="830540" y="3647071"/>
                </a:cubicBezTo>
                <a:lnTo>
                  <a:pt x="822285" y="3659315"/>
                </a:lnTo>
                <a:lnTo>
                  <a:pt x="509480" y="3659315"/>
                </a:lnTo>
                <a:lnTo>
                  <a:pt x="501224" y="3647071"/>
                </a:lnTo>
                <a:cubicBezTo>
                  <a:pt x="492182" y="3625691"/>
                  <a:pt x="487181" y="3602186"/>
                  <a:pt x="487181" y="3577512"/>
                </a:cubicBezTo>
                <a:cubicBezTo>
                  <a:pt x="487181" y="3478819"/>
                  <a:pt x="567188" y="3398809"/>
                  <a:pt x="665882" y="3398809"/>
                </a:cubicBezTo>
                <a:close/>
                <a:moveTo>
                  <a:pt x="71965" y="3377789"/>
                </a:moveTo>
                <a:cubicBezTo>
                  <a:pt x="181302" y="3377789"/>
                  <a:pt x="269937" y="3466423"/>
                  <a:pt x="269937" y="3575759"/>
                </a:cubicBezTo>
                <a:cubicBezTo>
                  <a:pt x="269937" y="3603094"/>
                  <a:pt x="264397" y="3629134"/>
                  <a:pt x="254380" y="3652819"/>
                </a:cubicBezTo>
                <a:lnTo>
                  <a:pt x="250000" y="3659315"/>
                </a:lnTo>
                <a:lnTo>
                  <a:pt x="0" y="3659315"/>
                </a:lnTo>
                <a:lnTo>
                  <a:pt x="0" y="3391765"/>
                </a:lnTo>
                <a:lnTo>
                  <a:pt x="32067" y="3381811"/>
                </a:lnTo>
                <a:cubicBezTo>
                  <a:pt x="44954" y="3379174"/>
                  <a:pt x="58298" y="3377789"/>
                  <a:pt x="71965" y="3377789"/>
                </a:cubicBezTo>
                <a:close/>
                <a:moveTo>
                  <a:pt x="3644223" y="2967827"/>
                </a:moveTo>
                <a:cubicBezTo>
                  <a:pt x="3651965" y="2967827"/>
                  <a:pt x="3658240" y="2974102"/>
                  <a:pt x="3658240" y="2981843"/>
                </a:cubicBezTo>
                <a:cubicBezTo>
                  <a:pt x="3658240" y="2989584"/>
                  <a:pt x="3651965" y="2995859"/>
                  <a:pt x="3644223" y="2995859"/>
                </a:cubicBezTo>
                <a:cubicBezTo>
                  <a:pt x="3636482" y="2995859"/>
                  <a:pt x="3630207" y="2989584"/>
                  <a:pt x="3630207" y="2981843"/>
                </a:cubicBezTo>
                <a:cubicBezTo>
                  <a:pt x="3630207" y="2974102"/>
                  <a:pt x="3636482" y="2967827"/>
                  <a:pt x="3644223" y="2967827"/>
                </a:cubicBezTo>
                <a:close/>
                <a:moveTo>
                  <a:pt x="3046802" y="2936292"/>
                </a:moveTo>
                <a:cubicBezTo>
                  <a:pt x="3070992" y="2936292"/>
                  <a:pt x="3090601" y="2955901"/>
                  <a:pt x="3090601" y="2980091"/>
                </a:cubicBezTo>
                <a:cubicBezTo>
                  <a:pt x="3090601" y="3004282"/>
                  <a:pt x="3070992" y="3023891"/>
                  <a:pt x="3046802" y="3023891"/>
                </a:cubicBezTo>
                <a:cubicBezTo>
                  <a:pt x="3022612" y="3023891"/>
                  <a:pt x="3003003" y="3004282"/>
                  <a:pt x="3003003" y="2980091"/>
                </a:cubicBezTo>
                <a:cubicBezTo>
                  <a:pt x="3003003" y="2955901"/>
                  <a:pt x="3022612" y="2936292"/>
                  <a:pt x="3046802" y="2936292"/>
                </a:cubicBezTo>
                <a:close/>
                <a:moveTo>
                  <a:pt x="2452888" y="2908262"/>
                </a:moveTo>
                <a:cubicBezTo>
                  <a:pt x="2493527" y="2908262"/>
                  <a:pt x="2526470" y="2941205"/>
                  <a:pt x="2526470" y="2981844"/>
                </a:cubicBezTo>
                <a:cubicBezTo>
                  <a:pt x="2526470" y="3022483"/>
                  <a:pt x="2493527" y="3055429"/>
                  <a:pt x="2452888" y="3055429"/>
                </a:cubicBezTo>
                <a:cubicBezTo>
                  <a:pt x="2412249" y="3055429"/>
                  <a:pt x="2379304" y="3022483"/>
                  <a:pt x="2379304" y="2981844"/>
                </a:cubicBezTo>
                <a:cubicBezTo>
                  <a:pt x="2379304" y="2941205"/>
                  <a:pt x="2412249" y="2908262"/>
                  <a:pt x="2452888" y="2908262"/>
                </a:cubicBezTo>
                <a:close/>
                <a:moveTo>
                  <a:pt x="1857218" y="2880230"/>
                </a:moveTo>
                <a:cubicBezTo>
                  <a:pt x="1913338" y="2880230"/>
                  <a:pt x="1958832" y="2925723"/>
                  <a:pt x="1958832" y="2981843"/>
                </a:cubicBezTo>
                <a:cubicBezTo>
                  <a:pt x="1958832" y="3037965"/>
                  <a:pt x="1913338" y="3083459"/>
                  <a:pt x="1857218" y="3083459"/>
                </a:cubicBezTo>
                <a:cubicBezTo>
                  <a:pt x="1801098" y="3083459"/>
                  <a:pt x="1755604" y="3037965"/>
                  <a:pt x="1755604" y="2981843"/>
                </a:cubicBezTo>
                <a:cubicBezTo>
                  <a:pt x="1755604" y="2925723"/>
                  <a:pt x="1801098" y="2880230"/>
                  <a:pt x="1857218" y="2880230"/>
                </a:cubicBezTo>
                <a:close/>
                <a:moveTo>
                  <a:pt x="1261550" y="2852200"/>
                </a:moveTo>
                <a:cubicBezTo>
                  <a:pt x="1333152" y="2852200"/>
                  <a:pt x="1391196" y="2909459"/>
                  <a:pt x="1391196" y="2980092"/>
                </a:cubicBezTo>
                <a:cubicBezTo>
                  <a:pt x="1391196" y="3050727"/>
                  <a:pt x="1333152" y="3107988"/>
                  <a:pt x="1261550" y="3107988"/>
                </a:cubicBezTo>
                <a:cubicBezTo>
                  <a:pt x="1189948" y="3107988"/>
                  <a:pt x="1131904" y="3050727"/>
                  <a:pt x="1131904" y="2980092"/>
                </a:cubicBezTo>
                <a:cubicBezTo>
                  <a:pt x="1131904" y="2909459"/>
                  <a:pt x="1189948" y="2852200"/>
                  <a:pt x="1261550" y="2852200"/>
                </a:cubicBezTo>
                <a:close/>
                <a:moveTo>
                  <a:pt x="667634" y="2831177"/>
                </a:moveTo>
                <a:cubicBezTo>
                  <a:pt x="751814" y="2831177"/>
                  <a:pt x="820055" y="2898632"/>
                  <a:pt x="820055" y="2981843"/>
                </a:cubicBezTo>
                <a:cubicBezTo>
                  <a:pt x="820055" y="3065056"/>
                  <a:pt x="751814" y="3132513"/>
                  <a:pt x="667634" y="3132513"/>
                </a:cubicBezTo>
                <a:cubicBezTo>
                  <a:pt x="583454" y="3132513"/>
                  <a:pt x="515213" y="3065056"/>
                  <a:pt x="515213" y="2981843"/>
                </a:cubicBezTo>
                <a:cubicBezTo>
                  <a:pt x="515213" y="2898632"/>
                  <a:pt x="583454" y="2831177"/>
                  <a:pt x="667634" y="2831177"/>
                </a:cubicBezTo>
                <a:close/>
                <a:moveTo>
                  <a:pt x="71966" y="2813657"/>
                </a:moveTo>
                <a:cubicBezTo>
                  <a:pt x="163887" y="2813657"/>
                  <a:pt x="238403" y="2888956"/>
                  <a:pt x="238403" y="2981843"/>
                </a:cubicBezTo>
                <a:cubicBezTo>
                  <a:pt x="238403" y="3074733"/>
                  <a:pt x="163887" y="3150034"/>
                  <a:pt x="71966" y="3150034"/>
                </a:cubicBezTo>
                <a:cubicBezTo>
                  <a:pt x="48986" y="3150034"/>
                  <a:pt x="27094" y="3145328"/>
                  <a:pt x="7181" y="3136817"/>
                </a:cubicBezTo>
                <a:lnTo>
                  <a:pt x="0" y="3131924"/>
                </a:lnTo>
                <a:lnTo>
                  <a:pt x="0" y="2831766"/>
                </a:lnTo>
                <a:lnTo>
                  <a:pt x="7181" y="2826874"/>
                </a:lnTo>
                <a:cubicBezTo>
                  <a:pt x="27094" y="2818363"/>
                  <a:pt x="48986" y="2813657"/>
                  <a:pt x="71966" y="2813657"/>
                </a:cubicBezTo>
                <a:close/>
                <a:moveTo>
                  <a:pt x="3644223" y="2382683"/>
                </a:moveTo>
                <a:cubicBezTo>
                  <a:pt x="3646158" y="2382683"/>
                  <a:pt x="3647727" y="2384252"/>
                  <a:pt x="3647727" y="2386187"/>
                </a:cubicBezTo>
                <a:cubicBezTo>
                  <a:pt x="3647727" y="2388122"/>
                  <a:pt x="3646158" y="2389690"/>
                  <a:pt x="3644223" y="2389690"/>
                </a:cubicBezTo>
                <a:cubicBezTo>
                  <a:pt x="3642288" y="2389690"/>
                  <a:pt x="3640719" y="2388122"/>
                  <a:pt x="3640719" y="2386187"/>
                </a:cubicBezTo>
                <a:cubicBezTo>
                  <a:pt x="3640719" y="2384252"/>
                  <a:pt x="3642288" y="2382683"/>
                  <a:pt x="3644223" y="2382683"/>
                </a:cubicBezTo>
                <a:close/>
                <a:moveTo>
                  <a:pt x="3046803" y="2358155"/>
                </a:moveTo>
                <a:cubicBezTo>
                  <a:pt x="3061317" y="2358155"/>
                  <a:pt x="3073083" y="2369921"/>
                  <a:pt x="3073083" y="2384435"/>
                </a:cubicBezTo>
                <a:cubicBezTo>
                  <a:pt x="3073083" y="2398948"/>
                  <a:pt x="3061317" y="2410715"/>
                  <a:pt x="3046803" y="2410715"/>
                </a:cubicBezTo>
                <a:cubicBezTo>
                  <a:pt x="3032289" y="2410715"/>
                  <a:pt x="3020523" y="2398948"/>
                  <a:pt x="3020523" y="2384435"/>
                </a:cubicBezTo>
                <a:cubicBezTo>
                  <a:pt x="3020523" y="2369921"/>
                  <a:pt x="3032289" y="2358155"/>
                  <a:pt x="3046803" y="2358155"/>
                </a:cubicBezTo>
                <a:close/>
                <a:moveTo>
                  <a:pt x="2451135" y="2330125"/>
                </a:moveTo>
                <a:cubicBezTo>
                  <a:pt x="2481130" y="2330125"/>
                  <a:pt x="2505445" y="2354441"/>
                  <a:pt x="2505445" y="2384435"/>
                </a:cubicBezTo>
                <a:cubicBezTo>
                  <a:pt x="2505445" y="2414430"/>
                  <a:pt x="2481130" y="2438746"/>
                  <a:pt x="2451135" y="2438746"/>
                </a:cubicBezTo>
                <a:cubicBezTo>
                  <a:pt x="2421140" y="2438746"/>
                  <a:pt x="2396823" y="2414430"/>
                  <a:pt x="2396823" y="2384435"/>
                </a:cubicBezTo>
                <a:cubicBezTo>
                  <a:pt x="2396823" y="2354441"/>
                  <a:pt x="2421140" y="2330125"/>
                  <a:pt x="2451135" y="2330125"/>
                </a:cubicBezTo>
                <a:close/>
                <a:moveTo>
                  <a:pt x="1857219" y="2305598"/>
                </a:moveTo>
                <a:cubicBezTo>
                  <a:pt x="1901728" y="2305598"/>
                  <a:pt x="1937810" y="2341679"/>
                  <a:pt x="1937810" y="2386187"/>
                </a:cubicBezTo>
                <a:cubicBezTo>
                  <a:pt x="1937810" y="2430695"/>
                  <a:pt x="1901728" y="2466777"/>
                  <a:pt x="1857219" y="2466777"/>
                </a:cubicBezTo>
                <a:cubicBezTo>
                  <a:pt x="1812710" y="2466777"/>
                  <a:pt x="1776628" y="2430695"/>
                  <a:pt x="1776628" y="2386187"/>
                </a:cubicBezTo>
                <a:cubicBezTo>
                  <a:pt x="1776628" y="2341679"/>
                  <a:pt x="1812710" y="2305598"/>
                  <a:pt x="1857219" y="2305598"/>
                </a:cubicBezTo>
                <a:close/>
                <a:moveTo>
                  <a:pt x="1261550" y="2284575"/>
                </a:moveTo>
                <a:cubicBezTo>
                  <a:pt x="1317670" y="2284575"/>
                  <a:pt x="1363164" y="2330069"/>
                  <a:pt x="1363164" y="2386188"/>
                </a:cubicBezTo>
                <a:cubicBezTo>
                  <a:pt x="1363164" y="2442307"/>
                  <a:pt x="1317670" y="2487800"/>
                  <a:pt x="1261550" y="2487800"/>
                </a:cubicBezTo>
                <a:cubicBezTo>
                  <a:pt x="1205430" y="2487800"/>
                  <a:pt x="1159936" y="2442307"/>
                  <a:pt x="1159936" y="2386188"/>
                </a:cubicBezTo>
                <a:cubicBezTo>
                  <a:pt x="1159936" y="2330069"/>
                  <a:pt x="1205430" y="2284575"/>
                  <a:pt x="1261550" y="2284575"/>
                </a:cubicBezTo>
                <a:close/>
                <a:moveTo>
                  <a:pt x="667634" y="2263551"/>
                </a:moveTo>
                <a:cubicBezTo>
                  <a:pt x="734397" y="2263551"/>
                  <a:pt x="788520" y="2317674"/>
                  <a:pt x="788520" y="2384436"/>
                </a:cubicBezTo>
                <a:cubicBezTo>
                  <a:pt x="788520" y="2451197"/>
                  <a:pt x="734397" y="2505320"/>
                  <a:pt x="667634" y="2505320"/>
                </a:cubicBezTo>
                <a:cubicBezTo>
                  <a:pt x="600871" y="2505320"/>
                  <a:pt x="546748" y="2451197"/>
                  <a:pt x="546748" y="2384436"/>
                </a:cubicBezTo>
                <a:cubicBezTo>
                  <a:pt x="546748" y="2317674"/>
                  <a:pt x="600871" y="2263551"/>
                  <a:pt x="667634" y="2263551"/>
                </a:cubicBezTo>
                <a:close/>
                <a:moveTo>
                  <a:pt x="71966" y="2253040"/>
                </a:moveTo>
                <a:cubicBezTo>
                  <a:pt x="144535" y="2253040"/>
                  <a:pt x="203364" y="2312653"/>
                  <a:pt x="203364" y="2386189"/>
                </a:cubicBezTo>
                <a:cubicBezTo>
                  <a:pt x="203364" y="2459725"/>
                  <a:pt x="144535" y="2519336"/>
                  <a:pt x="71966" y="2519336"/>
                </a:cubicBezTo>
                <a:cubicBezTo>
                  <a:pt x="53824" y="2519336"/>
                  <a:pt x="36541" y="2515611"/>
                  <a:pt x="20820" y="2508873"/>
                </a:cubicBezTo>
                <a:lnTo>
                  <a:pt x="0" y="2494649"/>
                </a:lnTo>
                <a:lnTo>
                  <a:pt x="0" y="2277728"/>
                </a:lnTo>
                <a:lnTo>
                  <a:pt x="20820" y="2263504"/>
                </a:lnTo>
                <a:cubicBezTo>
                  <a:pt x="36541" y="2256766"/>
                  <a:pt x="53824" y="2253040"/>
                  <a:pt x="71966" y="2253040"/>
                </a:cubicBezTo>
                <a:close/>
                <a:moveTo>
                  <a:pt x="3048555" y="1783506"/>
                </a:moveTo>
                <a:cubicBezTo>
                  <a:pt x="3052425" y="1783506"/>
                  <a:pt x="3055563" y="1786644"/>
                  <a:pt x="3055563" y="1790514"/>
                </a:cubicBezTo>
                <a:cubicBezTo>
                  <a:pt x="3055563" y="1794384"/>
                  <a:pt x="3052425" y="1797522"/>
                  <a:pt x="3048555" y="1797522"/>
                </a:cubicBezTo>
                <a:cubicBezTo>
                  <a:pt x="3044685" y="1797522"/>
                  <a:pt x="3041547" y="1794384"/>
                  <a:pt x="3041547" y="1790514"/>
                </a:cubicBezTo>
                <a:cubicBezTo>
                  <a:pt x="3041547" y="1786644"/>
                  <a:pt x="3044685" y="1783506"/>
                  <a:pt x="3048555" y="1783506"/>
                </a:cubicBezTo>
                <a:close/>
                <a:moveTo>
                  <a:pt x="2452888" y="1758977"/>
                </a:moveTo>
                <a:cubicBezTo>
                  <a:pt x="2470304" y="1758977"/>
                  <a:pt x="2484423" y="1773096"/>
                  <a:pt x="2484423" y="1790514"/>
                </a:cubicBezTo>
                <a:cubicBezTo>
                  <a:pt x="2484423" y="1807931"/>
                  <a:pt x="2470304" y="1822051"/>
                  <a:pt x="2452888" y="1822051"/>
                </a:cubicBezTo>
                <a:cubicBezTo>
                  <a:pt x="2435471" y="1822051"/>
                  <a:pt x="2421351" y="1807931"/>
                  <a:pt x="2421351" y="1790514"/>
                </a:cubicBezTo>
                <a:cubicBezTo>
                  <a:pt x="2421351" y="1773096"/>
                  <a:pt x="2435471" y="1758977"/>
                  <a:pt x="2452888" y="1758977"/>
                </a:cubicBezTo>
                <a:close/>
                <a:moveTo>
                  <a:pt x="1857218" y="1734450"/>
                </a:moveTo>
                <a:cubicBezTo>
                  <a:pt x="1888181" y="1734450"/>
                  <a:pt x="1913281" y="1758767"/>
                  <a:pt x="1913281" y="1788762"/>
                </a:cubicBezTo>
                <a:cubicBezTo>
                  <a:pt x="1913281" y="1818758"/>
                  <a:pt x="1888181" y="1843074"/>
                  <a:pt x="1857218" y="1843074"/>
                </a:cubicBezTo>
                <a:cubicBezTo>
                  <a:pt x="1826255" y="1843074"/>
                  <a:pt x="1801155" y="1818758"/>
                  <a:pt x="1801155" y="1788762"/>
                </a:cubicBezTo>
                <a:cubicBezTo>
                  <a:pt x="1801155" y="1758767"/>
                  <a:pt x="1826255" y="1734450"/>
                  <a:pt x="1857218" y="1734450"/>
                </a:cubicBezTo>
                <a:close/>
                <a:moveTo>
                  <a:pt x="1261550" y="1716930"/>
                </a:moveTo>
                <a:cubicBezTo>
                  <a:pt x="1302189" y="1716930"/>
                  <a:pt x="1335133" y="1749875"/>
                  <a:pt x="1335133" y="1790514"/>
                </a:cubicBezTo>
                <a:cubicBezTo>
                  <a:pt x="1335133" y="1831154"/>
                  <a:pt x="1302189" y="1864099"/>
                  <a:pt x="1261550" y="1864099"/>
                </a:cubicBezTo>
                <a:cubicBezTo>
                  <a:pt x="1220911" y="1864099"/>
                  <a:pt x="1187967" y="1831154"/>
                  <a:pt x="1187967" y="1790514"/>
                </a:cubicBezTo>
                <a:cubicBezTo>
                  <a:pt x="1187967" y="1749875"/>
                  <a:pt x="1220911" y="1716930"/>
                  <a:pt x="1261550" y="1716930"/>
                </a:cubicBezTo>
                <a:close/>
                <a:moveTo>
                  <a:pt x="667633" y="1699410"/>
                </a:moveTo>
                <a:cubicBezTo>
                  <a:pt x="716980" y="1699410"/>
                  <a:pt x="756983" y="1739413"/>
                  <a:pt x="756983" y="1788762"/>
                </a:cubicBezTo>
                <a:cubicBezTo>
                  <a:pt x="756983" y="1838109"/>
                  <a:pt x="716980" y="1878114"/>
                  <a:pt x="667633" y="1878114"/>
                </a:cubicBezTo>
                <a:cubicBezTo>
                  <a:pt x="618286" y="1878114"/>
                  <a:pt x="578283" y="1838109"/>
                  <a:pt x="578283" y="1788762"/>
                </a:cubicBezTo>
                <a:cubicBezTo>
                  <a:pt x="578283" y="1739413"/>
                  <a:pt x="618286" y="1699410"/>
                  <a:pt x="667633" y="1699410"/>
                </a:cubicBezTo>
                <a:close/>
                <a:moveTo>
                  <a:pt x="71965" y="1688899"/>
                </a:moveTo>
                <a:cubicBezTo>
                  <a:pt x="127117" y="1688899"/>
                  <a:pt x="171827" y="1733609"/>
                  <a:pt x="171827" y="1788763"/>
                </a:cubicBezTo>
                <a:cubicBezTo>
                  <a:pt x="171827" y="1843916"/>
                  <a:pt x="127117" y="1888627"/>
                  <a:pt x="71965" y="1888627"/>
                </a:cubicBezTo>
                <a:cubicBezTo>
                  <a:pt x="44389" y="1888627"/>
                  <a:pt x="19424" y="1877450"/>
                  <a:pt x="1352" y="1859378"/>
                </a:cubicBezTo>
                <a:lnTo>
                  <a:pt x="0" y="1857372"/>
                </a:lnTo>
                <a:lnTo>
                  <a:pt x="0" y="1720154"/>
                </a:lnTo>
                <a:lnTo>
                  <a:pt x="1352" y="1718148"/>
                </a:lnTo>
                <a:cubicBezTo>
                  <a:pt x="19424" y="1700077"/>
                  <a:pt x="44389" y="1688899"/>
                  <a:pt x="71965" y="1688899"/>
                </a:cubicBezTo>
                <a:close/>
                <a:moveTo>
                  <a:pt x="2452887" y="1187828"/>
                </a:moveTo>
                <a:cubicBezTo>
                  <a:pt x="2456757" y="1187828"/>
                  <a:pt x="2459895" y="1190966"/>
                  <a:pt x="2459895" y="1194836"/>
                </a:cubicBezTo>
                <a:cubicBezTo>
                  <a:pt x="2459895" y="1198706"/>
                  <a:pt x="2456757" y="1201844"/>
                  <a:pt x="2452887" y="1201844"/>
                </a:cubicBezTo>
                <a:cubicBezTo>
                  <a:pt x="2449016" y="1201844"/>
                  <a:pt x="2445879" y="1198706"/>
                  <a:pt x="2445879" y="1194836"/>
                </a:cubicBezTo>
                <a:cubicBezTo>
                  <a:pt x="2445879" y="1190966"/>
                  <a:pt x="2449016" y="1187828"/>
                  <a:pt x="2452887" y="1187828"/>
                </a:cubicBezTo>
                <a:close/>
                <a:moveTo>
                  <a:pt x="1857219" y="1166804"/>
                </a:moveTo>
                <a:cubicBezTo>
                  <a:pt x="1872701" y="1166804"/>
                  <a:pt x="1885251" y="1178570"/>
                  <a:pt x="1885251" y="1193084"/>
                </a:cubicBezTo>
                <a:cubicBezTo>
                  <a:pt x="1885251" y="1207599"/>
                  <a:pt x="1872701" y="1219365"/>
                  <a:pt x="1857219" y="1219365"/>
                </a:cubicBezTo>
                <a:cubicBezTo>
                  <a:pt x="1841737" y="1219365"/>
                  <a:pt x="1829187" y="1207599"/>
                  <a:pt x="1829187" y="1193084"/>
                </a:cubicBezTo>
                <a:cubicBezTo>
                  <a:pt x="1829187" y="1178570"/>
                  <a:pt x="1841737" y="1166804"/>
                  <a:pt x="1857219" y="1166804"/>
                </a:cubicBezTo>
                <a:close/>
                <a:moveTo>
                  <a:pt x="1261550" y="1149283"/>
                </a:moveTo>
                <a:cubicBezTo>
                  <a:pt x="1284772" y="1149283"/>
                  <a:pt x="1303597" y="1168893"/>
                  <a:pt x="1303597" y="1193084"/>
                </a:cubicBezTo>
                <a:cubicBezTo>
                  <a:pt x="1303597" y="1217274"/>
                  <a:pt x="1284772" y="1236883"/>
                  <a:pt x="1261550" y="1236883"/>
                </a:cubicBezTo>
                <a:cubicBezTo>
                  <a:pt x="1238328" y="1236883"/>
                  <a:pt x="1219503" y="1217274"/>
                  <a:pt x="1219503" y="1193084"/>
                </a:cubicBezTo>
                <a:cubicBezTo>
                  <a:pt x="1219503" y="1168893"/>
                  <a:pt x="1238328" y="1149283"/>
                  <a:pt x="1261550" y="1149283"/>
                </a:cubicBezTo>
                <a:close/>
                <a:moveTo>
                  <a:pt x="665882" y="1138773"/>
                </a:moveTo>
                <a:cubicBezTo>
                  <a:pt x="696845" y="1138773"/>
                  <a:pt x="721945" y="1163873"/>
                  <a:pt x="721945" y="1194837"/>
                </a:cubicBezTo>
                <a:cubicBezTo>
                  <a:pt x="721945" y="1225800"/>
                  <a:pt x="696845" y="1250901"/>
                  <a:pt x="665882" y="1250901"/>
                </a:cubicBezTo>
                <a:cubicBezTo>
                  <a:pt x="634919" y="1250901"/>
                  <a:pt x="609819" y="1225800"/>
                  <a:pt x="609819" y="1194837"/>
                </a:cubicBezTo>
                <a:cubicBezTo>
                  <a:pt x="609819" y="1163873"/>
                  <a:pt x="634919" y="1138773"/>
                  <a:pt x="665882" y="1138773"/>
                </a:cubicBezTo>
                <a:close/>
                <a:moveTo>
                  <a:pt x="71966" y="1128261"/>
                </a:moveTo>
                <a:cubicBezTo>
                  <a:pt x="107767" y="1128261"/>
                  <a:pt x="136789" y="1157283"/>
                  <a:pt x="136789" y="1193085"/>
                </a:cubicBezTo>
                <a:cubicBezTo>
                  <a:pt x="136789" y="1228886"/>
                  <a:pt x="107767" y="1257908"/>
                  <a:pt x="71966" y="1257908"/>
                </a:cubicBezTo>
                <a:cubicBezTo>
                  <a:pt x="36165" y="1257908"/>
                  <a:pt x="7143" y="1228886"/>
                  <a:pt x="7143" y="1193085"/>
                </a:cubicBezTo>
                <a:cubicBezTo>
                  <a:pt x="7143" y="1157283"/>
                  <a:pt x="36165" y="1128261"/>
                  <a:pt x="71966" y="1128261"/>
                </a:cubicBezTo>
                <a:close/>
                <a:moveTo>
                  <a:pt x="1857218" y="595665"/>
                </a:moveTo>
                <a:cubicBezTo>
                  <a:pt x="1859153" y="595665"/>
                  <a:pt x="1860722" y="597234"/>
                  <a:pt x="1860722" y="599169"/>
                </a:cubicBezTo>
                <a:cubicBezTo>
                  <a:pt x="1860722" y="601104"/>
                  <a:pt x="1859153" y="602673"/>
                  <a:pt x="1857218" y="602673"/>
                </a:cubicBezTo>
                <a:cubicBezTo>
                  <a:pt x="1855283" y="602673"/>
                  <a:pt x="1853714" y="601104"/>
                  <a:pt x="1853714" y="599169"/>
                </a:cubicBezTo>
                <a:cubicBezTo>
                  <a:pt x="1853714" y="597234"/>
                  <a:pt x="1855283" y="595665"/>
                  <a:pt x="1857218" y="595665"/>
                </a:cubicBezTo>
                <a:close/>
                <a:moveTo>
                  <a:pt x="1261550" y="588658"/>
                </a:moveTo>
                <a:cubicBezTo>
                  <a:pt x="1267356" y="588658"/>
                  <a:pt x="1272062" y="593363"/>
                  <a:pt x="1272062" y="599169"/>
                </a:cubicBezTo>
                <a:cubicBezTo>
                  <a:pt x="1272062" y="604975"/>
                  <a:pt x="1267356" y="609681"/>
                  <a:pt x="1261550" y="609681"/>
                </a:cubicBezTo>
                <a:cubicBezTo>
                  <a:pt x="1255744" y="609681"/>
                  <a:pt x="1251038" y="604975"/>
                  <a:pt x="1251038" y="599169"/>
                </a:cubicBezTo>
                <a:cubicBezTo>
                  <a:pt x="1251038" y="593363"/>
                  <a:pt x="1255744" y="588658"/>
                  <a:pt x="1261550" y="588658"/>
                </a:cubicBezTo>
                <a:close/>
                <a:moveTo>
                  <a:pt x="665882" y="574643"/>
                </a:moveTo>
                <a:cubicBezTo>
                  <a:pt x="679428" y="574643"/>
                  <a:pt x="690410" y="585624"/>
                  <a:pt x="690410" y="599171"/>
                </a:cubicBezTo>
                <a:cubicBezTo>
                  <a:pt x="690410" y="612717"/>
                  <a:pt x="679428" y="623699"/>
                  <a:pt x="665882" y="623699"/>
                </a:cubicBezTo>
                <a:cubicBezTo>
                  <a:pt x="652336" y="623699"/>
                  <a:pt x="641354" y="612717"/>
                  <a:pt x="641354" y="599171"/>
                </a:cubicBezTo>
                <a:cubicBezTo>
                  <a:pt x="641354" y="585624"/>
                  <a:pt x="652336" y="574643"/>
                  <a:pt x="665882" y="574643"/>
                </a:cubicBezTo>
                <a:close/>
                <a:moveTo>
                  <a:pt x="71966" y="567635"/>
                </a:moveTo>
                <a:cubicBezTo>
                  <a:pt x="88415" y="567635"/>
                  <a:pt x="101750" y="580970"/>
                  <a:pt x="101750" y="597419"/>
                </a:cubicBezTo>
                <a:cubicBezTo>
                  <a:pt x="101750" y="613868"/>
                  <a:pt x="88415" y="627203"/>
                  <a:pt x="71966" y="627203"/>
                </a:cubicBezTo>
                <a:cubicBezTo>
                  <a:pt x="55517" y="627203"/>
                  <a:pt x="42182" y="613868"/>
                  <a:pt x="42182" y="597419"/>
                </a:cubicBezTo>
                <a:cubicBezTo>
                  <a:pt x="42182" y="580970"/>
                  <a:pt x="55517" y="567635"/>
                  <a:pt x="71966" y="567635"/>
                </a:cubicBezTo>
                <a:close/>
                <a:moveTo>
                  <a:pt x="71965" y="0"/>
                </a:moveTo>
                <a:cubicBezTo>
                  <a:pt x="72932" y="0"/>
                  <a:pt x="73717" y="785"/>
                  <a:pt x="73717" y="1752"/>
                </a:cubicBezTo>
                <a:cubicBezTo>
                  <a:pt x="73717" y="2720"/>
                  <a:pt x="72932" y="3504"/>
                  <a:pt x="71965" y="3504"/>
                </a:cubicBezTo>
                <a:cubicBezTo>
                  <a:pt x="70997" y="3504"/>
                  <a:pt x="70213" y="2720"/>
                  <a:pt x="70213" y="1752"/>
                </a:cubicBezTo>
                <a:cubicBezTo>
                  <a:pt x="70213" y="785"/>
                  <a:pt x="70997" y="0"/>
                  <a:pt x="71965" y="0"/>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4" name="标题 1"/>
          <p:cNvSpPr txBox="1"/>
          <p:nvPr/>
        </p:nvSpPr>
        <p:spPr>
          <a:xfrm>
            <a:off x="9221422" y="0"/>
            <a:ext cx="2970577" cy="4142780"/>
          </a:xfrm>
          <a:custGeom>
            <a:avLst/>
            <a:gdLst>
              <a:gd name="connsiteX0" fmla="*/ 2382675 w 2970577"/>
              <a:gd name="connsiteY0" fmla="*/ 4131579 h 4142780"/>
              <a:gd name="connsiteX1" fmla="*/ 2386179 w 2970577"/>
              <a:gd name="connsiteY1" fmla="*/ 4135083 h 4142780"/>
              <a:gd name="connsiteX2" fmla="*/ 2382675 w 2970577"/>
              <a:gd name="connsiteY2" fmla="*/ 4138587 h 4142780"/>
              <a:gd name="connsiteX3" fmla="*/ 2379171 w 2970577"/>
              <a:gd name="connsiteY3" fmla="*/ 4135083 h 4142780"/>
              <a:gd name="connsiteX4" fmla="*/ 2382675 w 2970577"/>
              <a:gd name="connsiteY4" fmla="*/ 4131579 h 4142780"/>
              <a:gd name="connsiteX5" fmla="*/ 2970577 w 2970577"/>
              <a:gd name="connsiteY5" fmla="*/ 4123882 h 4142780"/>
              <a:gd name="connsiteX6" fmla="*/ 2970577 w 2970577"/>
              <a:gd name="connsiteY6" fmla="*/ 4142780 h 4142780"/>
              <a:gd name="connsiteX7" fmla="*/ 2968433 w 2970577"/>
              <a:gd name="connsiteY7" fmla="*/ 4142003 h 4142780"/>
              <a:gd name="connsiteX8" fmla="*/ 2964328 w 2970577"/>
              <a:gd name="connsiteY8" fmla="*/ 4133331 h 4142780"/>
              <a:gd name="connsiteX9" fmla="*/ 2968433 w 2970577"/>
              <a:gd name="connsiteY9" fmla="*/ 4124659 h 4142780"/>
              <a:gd name="connsiteX10" fmla="*/ 1787008 w 2970577"/>
              <a:gd name="connsiteY10" fmla="*/ 3532406 h 4142780"/>
              <a:gd name="connsiteX11" fmla="*/ 1794016 w 2970577"/>
              <a:gd name="connsiteY11" fmla="*/ 3537662 h 4142780"/>
              <a:gd name="connsiteX12" fmla="*/ 1787008 w 2970577"/>
              <a:gd name="connsiteY12" fmla="*/ 3542918 h 4142780"/>
              <a:gd name="connsiteX13" fmla="*/ 1780000 w 2970577"/>
              <a:gd name="connsiteY13" fmla="*/ 3537662 h 4142780"/>
              <a:gd name="connsiteX14" fmla="*/ 1787008 w 2970577"/>
              <a:gd name="connsiteY14" fmla="*/ 3532406 h 4142780"/>
              <a:gd name="connsiteX15" fmla="*/ 2384428 w 2970577"/>
              <a:gd name="connsiteY15" fmla="*/ 3511383 h 4142780"/>
              <a:gd name="connsiteX16" fmla="*/ 2410708 w 2970577"/>
              <a:gd name="connsiteY16" fmla="*/ 3537663 h 4142780"/>
              <a:gd name="connsiteX17" fmla="*/ 2384428 w 2970577"/>
              <a:gd name="connsiteY17" fmla="*/ 3563943 h 4142780"/>
              <a:gd name="connsiteX18" fmla="*/ 2358148 w 2970577"/>
              <a:gd name="connsiteY18" fmla="*/ 3537663 h 4142780"/>
              <a:gd name="connsiteX19" fmla="*/ 2384428 w 2970577"/>
              <a:gd name="connsiteY19" fmla="*/ 3511383 h 4142780"/>
              <a:gd name="connsiteX20" fmla="*/ 2970577 w 2970577"/>
              <a:gd name="connsiteY20" fmla="*/ 3495431 h 4142780"/>
              <a:gd name="connsiteX21" fmla="*/ 2970577 w 2970577"/>
              <a:gd name="connsiteY21" fmla="*/ 3583397 h 4142780"/>
              <a:gd name="connsiteX22" fmla="*/ 2960614 w 2970577"/>
              <a:gd name="connsiteY22" fmla="*/ 3581386 h 4142780"/>
              <a:gd name="connsiteX23" fmla="*/ 2932793 w 2970577"/>
              <a:gd name="connsiteY23" fmla="*/ 3539414 h 4142780"/>
              <a:gd name="connsiteX24" fmla="*/ 2960614 w 2970577"/>
              <a:gd name="connsiteY24" fmla="*/ 3497443 h 4142780"/>
              <a:gd name="connsiteX25" fmla="*/ 1191342 w 2970577"/>
              <a:gd name="connsiteY25" fmla="*/ 2936738 h 4142780"/>
              <a:gd name="connsiteX26" fmla="*/ 1198350 w 2970577"/>
              <a:gd name="connsiteY26" fmla="*/ 2941994 h 4142780"/>
              <a:gd name="connsiteX27" fmla="*/ 1191342 w 2970577"/>
              <a:gd name="connsiteY27" fmla="*/ 2947250 h 4142780"/>
              <a:gd name="connsiteX28" fmla="*/ 1184334 w 2970577"/>
              <a:gd name="connsiteY28" fmla="*/ 2941994 h 4142780"/>
              <a:gd name="connsiteX29" fmla="*/ 1191342 w 2970577"/>
              <a:gd name="connsiteY29" fmla="*/ 2936738 h 4142780"/>
              <a:gd name="connsiteX30" fmla="*/ 1787010 w 2970577"/>
              <a:gd name="connsiteY30" fmla="*/ 2912211 h 4142780"/>
              <a:gd name="connsiteX31" fmla="*/ 1818546 w 2970577"/>
              <a:gd name="connsiteY31" fmla="*/ 2943747 h 4142780"/>
              <a:gd name="connsiteX32" fmla="*/ 1787010 w 2970577"/>
              <a:gd name="connsiteY32" fmla="*/ 2975283 h 4142780"/>
              <a:gd name="connsiteX33" fmla="*/ 1755474 w 2970577"/>
              <a:gd name="connsiteY33" fmla="*/ 2943747 h 4142780"/>
              <a:gd name="connsiteX34" fmla="*/ 1787010 w 2970577"/>
              <a:gd name="connsiteY34" fmla="*/ 2912211 h 4142780"/>
              <a:gd name="connsiteX35" fmla="*/ 2384430 w 2970577"/>
              <a:gd name="connsiteY35" fmla="*/ 2887683 h 4142780"/>
              <a:gd name="connsiteX36" fmla="*/ 2438741 w 2970577"/>
              <a:gd name="connsiteY36" fmla="*/ 2941994 h 4142780"/>
              <a:gd name="connsiteX37" fmla="*/ 2384430 w 2970577"/>
              <a:gd name="connsiteY37" fmla="*/ 2996305 h 4142780"/>
              <a:gd name="connsiteX38" fmla="*/ 2330119 w 2970577"/>
              <a:gd name="connsiteY38" fmla="*/ 2941994 h 4142780"/>
              <a:gd name="connsiteX39" fmla="*/ 2384430 w 2970577"/>
              <a:gd name="connsiteY39" fmla="*/ 2887683 h 4142780"/>
              <a:gd name="connsiteX40" fmla="*/ 2970577 w 2970577"/>
              <a:gd name="connsiteY40" fmla="*/ 2871733 h 4142780"/>
              <a:gd name="connsiteX41" fmla="*/ 2970577 w 2970577"/>
              <a:gd name="connsiteY41" fmla="*/ 3015761 h 4142780"/>
              <a:gd name="connsiteX42" fmla="*/ 2949705 w 2970577"/>
              <a:gd name="connsiteY42" fmla="*/ 3011548 h 4142780"/>
              <a:gd name="connsiteX43" fmla="*/ 2904764 w 2970577"/>
              <a:gd name="connsiteY43" fmla="*/ 2943747 h 4142780"/>
              <a:gd name="connsiteX44" fmla="*/ 2949705 w 2970577"/>
              <a:gd name="connsiteY44" fmla="*/ 2875947 h 4142780"/>
              <a:gd name="connsiteX45" fmla="*/ 595669 w 2970577"/>
              <a:gd name="connsiteY45" fmla="*/ 2344574 h 4142780"/>
              <a:gd name="connsiteX46" fmla="*/ 599172 w 2970577"/>
              <a:gd name="connsiteY46" fmla="*/ 2348078 h 4142780"/>
              <a:gd name="connsiteX47" fmla="*/ 595669 w 2970577"/>
              <a:gd name="connsiteY47" fmla="*/ 2351582 h 4142780"/>
              <a:gd name="connsiteX48" fmla="*/ 592164 w 2970577"/>
              <a:gd name="connsiteY48" fmla="*/ 2348078 h 4142780"/>
              <a:gd name="connsiteX49" fmla="*/ 595669 w 2970577"/>
              <a:gd name="connsiteY49" fmla="*/ 2344574 h 4142780"/>
              <a:gd name="connsiteX50" fmla="*/ 1193096 w 2970577"/>
              <a:gd name="connsiteY50" fmla="*/ 2320046 h 4142780"/>
              <a:gd name="connsiteX51" fmla="*/ 1219376 w 2970577"/>
              <a:gd name="connsiteY51" fmla="*/ 2346326 h 4142780"/>
              <a:gd name="connsiteX52" fmla="*/ 1193096 w 2970577"/>
              <a:gd name="connsiteY52" fmla="*/ 2372606 h 4142780"/>
              <a:gd name="connsiteX53" fmla="*/ 1166816 w 2970577"/>
              <a:gd name="connsiteY53" fmla="*/ 2346326 h 4142780"/>
              <a:gd name="connsiteX54" fmla="*/ 1193096 w 2970577"/>
              <a:gd name="connsiteY54" fmla="*/ 2320046 h 4142780"/>
              <a:gd name="connsiteX55" fmla="*/ 1788764 w 2970577"/>
              <a:gd name="connsiteY55" fmla="*/ 2292015 h 4142780"/>
              <a:gd name="connsiteX56" fmla="*/ 1843075 w 2970577"/>
              <a:gd name="connsiteY56" fmla="*/ 2346326 h 4142780"/>
              <a:gd name="connsiteX57" fmla="*/ 1788764 w 2970577"/>
              <a:gd name="connsiteY57" fmla="*/ 2400637 h 4142780"/>
              <a:gd name="connsiteX58" fmla="*/ 1734453 w 2970577"/>
              <a:gd name="connsiteY58" fmla="*/ 2346326 h 4142780"/>
              <a:gd name="connsiteX59" fmla="*/ 1788764 w 2970577"/>
              <a:gd name="connsiteY59" fmla="*/ 2292015 h 4142780"/>
              <a:gd name="connsiteX60" fmla="*/ 2382681 w 2970577"/>
              <a:gd name="connsiteY60" fmla="*/ 2267487 h 4142780"/>
              <a:gd name="connsiteX61" fmla="*/ 2463272 w 2970577"/>
              <a:gd name="connsiteY61" fmla="*/ 2348078 h 4142780"/>
              <a:gd name="connsiteX62" fmla="*/ 2382681 w 2970577"/>
              <a:gd name="connsiteY62" fmla="*/ 2428669 h 4142780"/>
              <a:gd name="connsiteX63" fmla="*/ 2302090 w 2970577"/>
              <a:gd name="connsiteY63" fmla="*/ 2348078 h 4142780"/>
              <a:gd name="connsiteX64" fmla="*/ 2382681 w 2970577"/>
              <a:gd name="connsiteY64" fmla="*/ 2267487 h 4142780"/>
              <a:gd name="connsiteX65" fmla="*/ 2970577 w 2970577"/>
              <a:gd name="connsiteY65" fmla="*/ 2244556 h 4142780"/>
              <a:gd name="connsiteX66" fmla="*/ 2970577 w 2970577"/>
              <a:gd name="connsiteY66" fmla="*/ 2448096 h 4142780"/>
              <a:gd name="connsiteX67" fmla="*/ 2938795 w 2970577"/>
              <a:gd name="connsiteY67" fmla="*/ 2441569 h 4142780"/>
              <a:gd name="connsiteX68" fmla="*/ 2876734 w 2970577"/>
              <a:gd name="connsiteY68" fmla="*/ 2346326 h 4142780"/>
              <a:gd name="connsiteX69" fmla="*/ 2938795 w 2970577"/>
              <a:gd name="connsiteY69" fmla="*/ 2251083 h 4142780"/>
              <a:gd name="connsiteX70" fmla="*/ 597420 w 2970577"/>
              <a:gd name="connsiteY70" fmla="*/ 1738394 h 4142780"/>
              <a:gd name="connsiteX71" fmla="*/ 609684 w 2970577"/>
              <a:gd name="connsiteY71" fmla="*/ 1750658 h 4142780"/>
              <a:gd name="connsiteX72" fmla="*/ 597420 w 2970577"/>
              <a:gd name="connsiteY72" fmla="*/ 1762922 h 4142780"/>
              <a:gd name="connsiteX73" fmla="*/ 585156 w 2970577"/>
              <a:gd name="connsiteY73" fmla="*/ 1750658 h 4142780"/>
              <a:gd name="connsiteX74" fmla="*/ 597420 w 2970577"/>
              <a:gd name="connsiteY74" fmla="*/ 1738394 h 4142780"/>
              <a:gd name="connsiteX75" fmla="*/ 1191345 w 2970577"/>
              <a:gd name="connsiteY75" fmla="*/ 1710362 h 4142780"/>
              <a:gd name="connsiteX76" fmla="*/ 1233392 w 2970577"/>
              <a:gd name="connsiteY76" fmla="*/ 1752409 h 4142780"/>
              <a:gd name="connsiteX77" fmla="*/ 1191345 w 2970577"/>
              <a:gd name="connsiteY77" fmla="*/ 1794456 h 4142780"/>
              <a:gd name="connsiteX78" fmla="*/ 1149298 w 2970577"/>
              <a:gd name="connsiteY78" fmla="*/ 1752409 h 4142780"/>
              <a:gd name="connsiteX79" fmla="*/ 1191345 w 2970577"/>
              <a:gd name="connsiteY79" fmla="*/ 1710362 h 4142780"/>
              <a:gd name="connsiteX80" fmla="*/ 1787014 w 2970577"/>
              <a:gd name="connsiteY80" fmla="*/ 1675323 h 4142780"/>
              <a:gd name="connsiteX81" fmla="*/ 1860597 w 2970577"/>
              <a:gd name="connsiteY81" fmla="*/ 1750658 h 4142780"/>
              <a:gd name="connsiteX82" fmla="*/ 1787014 w 2970577"/>
              <a:gd name="connsiteY82" fmla="*/ 1825993 h 4142780"/>
              <a:gd name="connsiteX83" fmla="*/ 1713431 w 2970577"/>
              <a:gd name="connsiteY83" fmla="*/ 1750658 h 4142780"/>
              <a:gd name="connsiteX84" fmla="*/ 1787014 w 2970577"/>
              <a:gd name="connsiteY84" fmla="*/ 1675323 h 4142780"/>
              <a:gd name="connsiteX85" fmla="*/ 2382682 w 2970577"/>
              <a:gd name="connsiteY85" fmla="*/ 1647292 h 4142780"/>
              <a:gd name="connsiteX86" fmla="*/ 2484296 w 2970577"/>
              <a:gd name="connsiteY86" fmla="*/ 1750658 h 4142780"/>
              <a:gd name="connsiteX87" fmla="*/ 2382682 w 2970577"/>
              <a:gd name="connsiteY87" fmla="*/ 1854024 h 4142780"/>
              <a:gd name="connsiteX88" fmla="*/ 2281068 w 2970577"/>
              <a:gd name="connsiteY88" fmla="*/ 1750658 h 4142780"/>
              <a:gd name="connsiteX89" fmla="*/ 2382682 w 2970577"/>
              <a:gd name="connsiteY89" fmla="*/ 1647292 h 4142780"/>
              <a:gd name="connsiteX90" fmla="*/ 2970577 w 2970577"/>
              <a:gd name="connsiteY90" fmla="*/ 1624334 h 4142780"/>
              <a:gd name="connsiteX91" fmla="*/ 2970577 w 2970577"/>
              <a:gd name="connsiteY91" fmla="*/ 1880487 h 4142780"/>
              <a:gd name="connsiteX92" fmla="*/ 2927887 w 2970577"/>
              <a:gd name="connsiteY92" fmla="*/ 1871868 h 4142780"/>
              <a:gd name="connsiteX93" fmla="*/ 2848705 w 2970577"/>
              <a:gd name="connsiteY93" fmla="*/ 1752410 h 4142780"/>
              <a:gd name="connsiteX94" fmla="*/ 2927887 w 2970577"/>
              <a:gd name="connsiteY94" fmla="*/ 1632952 h 4142780"/>
              <a:gd name="connsiteX95" fmla="*/ 597421 w 2970577"/>
              <a:gd name="connsiteY95" fmla="*/ 1132214 h 4142780"/>
              <a:gd name="connsiteX96" fmla="*/ 620197 w 2970577"/>
              <a:gd name="connsiteY96" fmla="*/ 1154990 h 4142780"/>
              <a:gd name="connsiteX97" fmla="*/ 597421 w 2970577"/>
              <a:gd name="connsiteY97" fmla="*/ 1177766 h 4142780"/>
              <a:gd name="connsiteX98" fmla="*/ 574645 w 2970577"/>
              <a:gd name="connsiteY98" fmla="*/ 1154990 h 4142780"/>
              <a:gd name="connsiteX99" fmla="*/ 597421 w 2970577"/>
              <a:gd name="connsiteY99" fmla="*/ 1132214 h 4142780"/>
              <a:gd name="connsiteX100" fmla="*/ 1191349 w 2970577"/>
              <a:gd name="connsiteY100" fmla="*/ 1100678 h 4142780"/>
              <a:gd name="connsiteX101" fmla="*/ 1247412 w 2970577"/>
              <a:gd name="connsiteY101" fmla="*/ 1156741 h 4142780"/>
              <a:gd name="connsiteX102" fmla="*/ 1191349 w 2970577"/>
              <a:gd name="connsiteY102" fmla="*/ 1212804 h 4142780"/>
              <a:gd name="connsiteX103" fmla="*/ 1135286 w 2970577"/>
              <a:gd name="connsiteY103" fmla="*/ 1156741 h 4142780"/>
              <a:gd name="connsiteX104" fmla="*/ 1191349 w 2970577"/>
              <a:gd name="connsiteY104" fmla="*/ 1100678 h 4142780"/>
              <a:gd name="connsiteX105" fmla="*/ 1787016 w 2970577"/>
              <a:gd name="connsiteY105" fmla="*/ 1065639 h 4142780"/>
              <a:gd name="connsiteX106" fmla="*/ 1874615 w 2970577"/>
              <a:gd name="connsiteY106" fmla="*/ 1154989 h 4142780"/>
              <a:gd name="connsiteX107" fmla="*/ 1787016 w 2970577"/>
              <a:gd name="connsiteY107" fmla="*/ 1244339 h 4142780"/>
              <a:gd name="connsiteX108" fmla="*/ 1699417 w 2970577"/>
              <a:gd name="connsiteY108" fmla="*/ 1154989 h 4142780"/>
              <a:gd name="connsiteX109" fmla="*/ 1787016 w 2970577"/>
              <a:gd name="connsiteY109" fmla="*/ 1065639 h 4142780"/>
              <a:gd name="connsiteX110" fmla="*/ 2380932 w 2970577"/>
              <a:gd name="connsiteY110" fmla="*/ 1034104 h 4142780"/>
              <a:gd name="connsiteX111" fmla="*/ 2501818 w 2970577"/>
              <a:gd name="connsiteY111" fmla="*/ 1154990 h 4142780"/>
              <a:gd name="connsiteX112" fmla="*/ 2380932 w 2970577"/>
              <a:gd name="connsiteY112" fmla="*/ 1275876 h 4142780"/>
              <a:gd name="connsiteX113" fmla="*/ 2260046 w 2970577"/>
              <a:gd name="connsiteY113" fmla="*/ 1154990 h 4142780"/>
              <a:gd name="connsiteX114" fmla="*/ 2380932 w 2970577"/>
              <a:gd name="connsiteY114" fmla="*/ 1034104 h 4142780"/>
              <a:gd name="connsiteX115" fmla="*/ 2970577 w 2970577"/>
              <a:gd name="connsiteY115" fmla="*/ 1004156 h 4142780"/>
              <a:gd name="connsiteX116" fmla="*/ 2970577 w 2970577"/>
              <a:gd name="connsiteY116" fmla="*/ 1305822 h 4142780"/>
              <a:gd name="connsiteX117" fmla="*/ 2919705 w 2970577"/>
              <a:gd name="connsiteY117" fmla="*/ 1295432 h 4142780"/>
              <a:gd name="connsiteX118" fmla="*/ 2827683 w 2970577"/>
              <a:gd name="connsiteY118" fmla="*/ 1154989 h 4142780"/>
              <a:gd name="connsiteX119" fmla="*/ 2919705 w 2970577"/>
              <a:gd name="connsiteY119" fmla="*/ 1014546 h 4142780"/>
              <a:gd name="connsiteX120" fmla="*/ 1753 w 2970577"/>
              <a:gd name="connsiteY120" fmla="*/ 557569 h 4142780"/>
              <a:gd name="connsiteX121" fmla="*/ 3505 w 2970577"/>
              <a:gd name="connsiteY121" fmla="*/ 559321 h 4142780"/>
              <a:gd name="connsiteX122" fmla="*/ 1753 w 2970577"/>
              <a:gd name="connsiteY122" fmla="*/ 561073 h 4142780"/>
              <a:gd name="connsiteX123" fmla="*/ 0 w 2970577"/>
              <a:gd name="connsiteY123" fmla="*/ 559321 h 4142780"/>
              <a:gd name="connsiteX124" fmla="*/ 1753 w 2970577"/>
              <a:gd name="connsiteY124" fmla="*/ 557569 h 4142780"/>
              <a:gd name="connsiteX125" fmla="*/ 597421 w 2970577"/>
              <a:gd name="connsiteY125" fmla="*/ 529538 h 4142780"/>
              <a:gd name="connsiteX126" fmla="*/ 627205 w 2970577"/>
              <a:gd name="connsiteY126" fmla="*/ 559322 h 4142780"/>
              <a:gd name="connsiteX127" fmla="*/ 597421 w 2970577"/>
              <a:gd name="connsiteY127" fmla="*/ 589106 h 4142780"/>
              <a:gd name="connsiteX128" fmla="*/ 567638 w 2970577"/>
              <a:gd name="connsiteY128" fmla="*/ 559322 h 4142780"/>
              <a:gd name="connsiteX129" fmla="*/ 597421 w 2970577"/>
              <a:gd name="connsiteY129" fmla="*/ 529538 h 4142780"/>
              <a:gd name="connsiteX130" fmla="*/ 1193103 w 2970577"/>
              <a:gd name="connsiteY130" fmla="*/ 494498 h 4142780"/>
              <a:gd name="connsiteX131" fmla="*/ 1257926 w 2970577"/>
              <a:gd name="connsiteY131" fmla="*/ 559321 h 4142780"/>
              <a:gd name="connsiteX132" fmla="*/ 1193103 w 2970577"/>
              <a:gd name="connsiteY132" fmla="*/ 624144 h 4142780"/>
              <a:gd name="connsiteX133" fmla="*/ 1128280 w 2970577"/>
              <a:gd name="connsiteY133" fmla="*/ 559321 h 4142780"/>
              <a:gd name="connsiteX134" fmla="*/ 1193103 w 2970577"/>
              <a:gd name="connsiteY134" fmla="*/ 494498 h 4142780"/>
              <a:gd name="connsiteX135" fmla="*/ 1788771 w 2970577"/>
              <a:gd name="connsiteY135" fmla="*/ 462963 h 4142780"/>
              <a:gd name="connsiteX136" fmla="*/ 1888633 w 2970577"/>
              <a:gd name="connsiteY136" fmla="*/ 561073 h 4142780"/>
              <a:gd name="connsiteX137" fmla="*/ 1788771 w 2970577"/>
              <a:gd name="connsiteY137" fmla="*/ 659183 h 4142780"/>
              <a:gd name="connsiteX138" fmla="*/ 1688909 w 2970577"/>
              <a:gd name="connsiteY138" fmla="*/ 561073 h 4142780"/>
              <a:gd name="connsiteX139" fmla="*/ 1788771 w 2970577"/>
              <a:gd name="connsiteY139" fmla="*/ 462963 h 4142780"/>
              <a:gd name="connsiteX140" fmla="*/ 2382688 w 2970577"/>
              <a:gd name="connsiteY140" fmla="*/ 427924 h 4142780"/>
              <a:gd name="connsiteX141" fmla="*/ 2515838 w 2970577"/>
              <a:gd name="connsiteY141" fmla="*/ 559322 h 4142780"/>
              <a:gd name="connsiteX142" fmla="*/ 2382688 w 2970577"/>
              <a:gd name="connsiteY142" fmla="*/ 690720 h 4142780"/>
              <a:gd name="connsiteX143" fmla="*/ 2249538 w 2970577"/>
              <a:gd name="connsiteY143" fmla="*/ 559322 h 4142780"/>
              <a:gd name="connsiteX144" fmla="*/ 2382688 w 2970577"/>
              <a:gd name="connsiteY144" fmla="*/ 427924 h 4142780"/>
              <a:gd name="connsiteX145" fmla="*/ 2970577 w 2970577"/>
              <a:gd name="connsiteY145" fmla="*/ 394101 h 4142780"/>
              <a:gd name="connsiteX146" fmla="*/ 2970577 w 2970577"/>
              <a:gd name="connsiteY146" fmla="*/ 724541 h 4142780"/>
              <a:gd name="connsiteX147" fmla="*/ 2911819 w 2970577"/>
              <a:gd name="connsiteY147" fmla="*/ 712679 h 4142780"/>
              <a:gd name="connsiteX148" fmla="*/ 2810167 w 2970577"/>
              <a:gd name="connsiteY148" fmla="*/ 559321 h 4142780"/>
              <a:gd name="connsiteX149" fmla="*/ 2911819 w 2970577"/>
              <a:gd name="connsiteY149" fmla="*/ 405964 h 4142780"/>
              <a:gd name="connsiteX150" fmla="*/ 2811895 w 2970577"/>
              <a:gd name="connsiteY150" fmla="*/ 0 h 4142780"/>
              <a:gd name="connsiteX151" fmla="*/ 2970577 w 2970577"/>
              <a:gd name="connsiteY151" fmla="*/ 0 h 4142780"/>
              <a:gd name="connsiteX152" fmla="*/ 2970577 w 2970577"/>
              <a:gd name="connsiteY152" fmla="*/ 135527 h 4142780"/>
              <a:gd name="connsiteX153" fmla="*/ 2911527 w 2970577"/>
              <a:gd name="connsiteY153" fmla="*/ 123606 h 4142780"/>
              <a:gd name="connsiteX154" fmla="*/ 2814384 w 2970577"/>
              <a:gd name="connsiteY154" fmla="*/ 16461 h 4142780"/>
              <a:gd name="connsiteX155" fmla="*/ 2253281 w 2970577"/>
              <a:gd name="connsiteY155" fmla="*/ 0 h 4142780"/>
              <a:gd name="connsiteX156" fmla="*/ 2512099 w 2970577"/>
              <a:gd name="connsiteY156" fmla="*/ 0 h 4142780"/>
              <a:gd name="connsiteX157" fmla="*/ 2508605 w 2970577"/>
              <a:gd name="connsiteY157" fmla="*/ 17528 h 4142780"/>
              <a:gd name="connsiteX158" fmla="*/ 2382690 w 2970577"/>
              <a:gd name="connsiteY158" fmla="*/ 102060 h 4142780"/>
              <a:gd name="connsiteX159" fmla="*/ 2256775 w 2970577"/>
              <a:gd name="connsiteY159" fmla="*/ 17528 h 4142780"/>
              <a:gd name="connsiteX160" fmla="*/ 1692621 w 2970577"/>
              <a:gd name="connsiteY160" fmla="*/ 0 h 4142780"/>
              <a:gd name="connsiteX161" fmla="*/ 1881421 w 2970577"/>
              <a:gd name="connsiteY161" fmla="*/ 0 h 4142780"/>
              <a:gd name="connsiteX162" fmla="*/ 1880650 w 2970577"/>
              <a:gd name="connsiteY162" fmla="*/ 3888 h 4142780"/>
              <a:gd name="connsiteX163" fmla="*/ 1787021 w 2970577"/>
              <a:gd name="connsiteY163" fmla="*/ 67019 h 4142780"/>
              <a:gd name="connsiteX164" fmla="*/ 1693392 w 2970577"/>
              <a:gd name="connsiteY164" fmla="*/ 3888 h 4142780"/>
              <a:gd name="connsiteX165" fmla="*/ 1139824 w 2970577"/>
              <a:gd name="connsiteY165" fmla="*/ 0 h 4142780"/>
              <a:gd name="connsiteX166" fmla="*/ 1246377 w 2970577"/>
              <a:gd name="connsiteY166" fmla="*/ 0 h 4142780"/>
              <a:gd name="connsiteX167" fmla="*/ 1241420 w 2970577"/>
              <a:gd name="connsiteY167" fmla="*/ 11968 h 4142780"/>
              <a:gd name="connsiteX168" fmla="*/ 1193105 w 2970577"/>
              <a:gd name="connsiteY168" fmla="*/ 31980 h 4142780"/>
              <a:gd name="connsiteX169" fmla="*/ 1144783 w 2970577"/>
              <a:gd name="connsiteY169" fmla="*/ 11968 h 4142780"/>
            </a:gdLst>
            <a:ahLst/>
            <a:cxnLst/>
            <a:rect l="l" t="t" r="r" b="b"/>
            <a:pathLst>
              <a:path w="2970577" h="4142780">
                <a:moveTo>
                  <a:pt x="2382675" y="4131579"/>
                </a:moveTo>
                <a:cubicBezTo>
                  <a:pt x="2384610" y="4131579"/>
                  <a:pt x="2386179" y="4133148"/>
                  <a:pt x="2386179" y="4135083"/>
                </a:cubicBezTo>
                <a:cubicBezTo>
                  <a:pt x="2386179" y="4137018"/>
                  <a:pt x="2384610" y="4138587"/>
                  <a:pt x="2382675" y="4138587"/>
                </a:cubicBezTo>
                <a:cubicBezTo>
                  <a:pt x="2380740" y="4138587"/>
                  <a:pt x="2379171" y="4137018"/>
                  <a:pt x="2379171" y="4135083"/>
                </a:cubicBezTo>
                <a:cubicBezTo>
                  <a:pt x="2379171" y="4133148"/>
                  <a:pt x="2380740" y="4131579"/>
                  <a:pt x="2382675" y="4131579"/>
                </a:cubicBezTo>
                <a:close/>
                <a:moveTo>
                  <a:pt x="2970577" y="4123882"/>
                </a:moveTo>
                <a:lnTo>
                  <a:pt x="2970577" y="4142780"/>
                </a:lnTo>
                <a:lnTo>
                  <a:pt x="2968433" y="4142003"/>
                </a:lnTo>
                <a:cubicBezTo>
                  <a:pt x="2965897" y="4139784"/>
                  <a:pt x="2964328" y="4136718"/>
                  <a:pt x="2964328" y="4133331"/>
                </a:cubicBezTo>
                <a:cubicBezTo>
                  <a:pt x="2964328" y="4129945"/>
                  <a:pt x="2965897" y="4126879"/>
                  <a:pt x="2968433" y="4124659"/>
                </a:cubicBezTo>
                <a:close/>
                <a:moveTo>
                  <a:pt x="1787008" y="3532406"/>
                </a:moveTo>
                <a:cubicBezTo>
                  <a:pt x="1790878" y="3532406"/>
                  <a:pt x="1794016" y="3534759"/>
                  <a:pt x="1794016" y="3537662"/>
                </a:cubicBezTo>
                <a:cubicBezTo>
                  <a:pt x="1794016" y="3540565"/>
                  <a:pt x="1790878" y="3542918"/>
                  <a:pt x="1787008" y="3542918"/>
                </a:cubicBezTo>
                <a:cubicBezTo>
                  <a:pt x="1783138" y="3542918"/>
                  <a:pt x="1780000" y="3540565"/>
                  <a:pt x="1780000" y="3537662"/>
                </a:cubicBezTo>
                <a:cubicBezTo>
                  <a:pt x="1780000" y="3534759"/>
                  <a:pt x="1783138" y="3532406"/>
                  <a:pt x="1787008" y="3532406"/>
                </a:cubicBezTo>
                <a:close/>
                <a:moveTo>
                  <a:pt x="2384428" y="3511383"/>
                </a:moveTo>
                <a:cubicBezTo>
                  <a:pt x="2398942" y="3511383"/>
                  <a:pt x="2410708" y="3523149"/>
                  <a:pt x="2410708" y="3537663"/>
                </a:cubicBezTo>
                <a:cubicBezTo>
                  <a:pt x="2410708" y="3552177"/>
                  <a:pt x="2398942" y="3563943"/>
                  <a:pt x="2384428" y="3563943"/>
                </a:cubicBezTo>
                <a:cubicBezTo>
                  <a:pt x="2369914" y="3563943"/>
                  <a:pt x="2358148" y="3552177"/>
                  <a:pt x="2358148" y="3537663"/>
                </a:cubicBezTo>
                <a:cubicBezTo>
                  <a:pt x="2358148" y="3523149"/>
                  <a:pt x="2369914" y="3511383"/>
                  <a:pt x="2384428" y="3511383"/>
                </a:cubicBezTo>
                <a:close/>
                <a:moveTo>
                  <a:pt x="2970577" y="3495431"/>
                </a:moveTo>
                <a:lnTo>
                  <a:pt x="2970577" y="3583397"/>
                </a:lnTo>
                <a:lnTo>
                  <a:pt x="2960614" y="3581386"/>
                </a:lnTo>
                <a:cubicBezTo>
                  <a:pt x="2944265" y="3574471"/>
                  <a:pt x="2932793" y="3558282"/>
                  <a:pt x="2932793" y="3539414"/>
                </a:cubicBezTo>
                <a:cubicBezTo>
                  <a:pt x="2932793" y="3520547"/>
                  <a:pt x="2944265" y="3504358"/>
                  <a:pt x="2960614" y="3497443"/>
                </a:cubicBezTo>
                <a:close/>
                <a:moveTo>
                  <a:pt x="1191342" y="2936738"/>
                </a:moveTo>
                <a:cubicBezTo>
                  <a:pt x="1195212" y="2936738"/>
                  <a:pt x="1198350" y="2939091"/>
                  <a:pt x="1198350" y="2941994"/>
                </a:cubicBezTo>
                <a:cubicBezTo>
                  <a:pt x="1198350" y="2944897"/>
                  <a:pt x="1195212" y="2947250"/>
                  <a:pt x="1191342" y="2947250"/>
                </a:cubicBezTo>
                <a:cubicBezTo>
                  <a:pt x="1187472" y="2947250"/>
                  <a:pt x="1184334" y="2944897"/>
                  <a:pt x="1184334" y="2941994"/>
                </a:cubicBezTo>
                <a:cubicBezTo>
                  <a:pt x="1184334" y="2939091"/>
                  <a:pt x="1187472" y="2936738"/>
                  <a:pt x="1191342" y="2936738"/>
                </a:cubicBezTo>
                <a:close/>
                <a:moveTo>
                  <a:pt x="1787010" y="2912211"/>
                </a:moveTo>
                <a:cubicBezTo>
                  <a:pt x="1804427" y="2912211"/>
                  <a:pt x="1818546" y="2926330"/>
                  <a:pt x="1818546" y="2943747"/>
                </a:cubicBezTo>
                <a:cubicBezTo>
                  <a:pt x="1818546" y="2961164"/>
                  <a:pt x="1804427" y="2975283"/>
                  <a:pt x="1787010" y="2975283"/>
                </a:cubicBezTo>
                <a:cubicBezTo>
                  <a:pt x="1769593" y="2975283"/>
                  <a:pt x="1755474" y="2961164"/>
                  <a:pt x="1755474" y="2943747"/>
                </a:cubicBezTo>
                <a:cubicBezTo>
                  <a:pt x="1755474" y="2926330"/>
                  <a:pt x="1769593" y="2912211"/>
                  <a:pt x="1787010" y="2912211"/>
                </a:cubicBezTo>
                <a:close/>
                <a:moveTo>
                  <a:pt x="2384430" y="2887683"/>
                </a:moveTo>
                <a:cubicBezTo>
                  <a:pt x="2414425" y="2887683"/>
                  <a:pt x="2438741" y="2911999"/>
                  <a:pt x="2438741" y="2941994"/>
                </a:cubicBezTo>
                <a:cubicBezTo>
                  <a:pt x="2438741" y="2971989"/>
                  <a:pt x="2414425" y="2996305"/>
                  <a:pt x="2384430" y="2996305"/>
                </a:cubicBezTo>
                <a:cubicBezTo>
                  <a:pt x="2354435" y="2996305"/>
                  <a:pt x="2330119" y="2971989"/>
                  <a:pt x="2330119" y="2941994"/>
                </a:cubicBezTo>
                <a:cubicBezTo>
                  <a:pt x="2330119" y="2911999"/>
                  <a:pt x="2354435" y="2887683"/>
                  <a:pt x="2384430" y="2887683"/>
                </a:cubicBezTo>
                <a:close/>
                <a:moveTo>
                  <a:pt x="2970577" y="2871733"/>
                </a:moveTo>
                <a:lnTo>
                  <a:pt x="2970577" y="3015761"/>
                </a:lnTo>
                <a:lnTo>
                  <a:pt x="2949705" y="3011548"/>
                </a:lnTo>
                <a:cubicBezTo>
                  <a:pt x="2923295" y="3000377"/>
                  <a:pt x="2904764" y="2974226"/>
                  <a:pt x="2904764" y="2943747"/>
                </a:cubicBezTo>
                <a:cubicBezTo>
                  <a:pt x="2904764" y="2913268"/>
                  <a:pt x="2923295" y="2887117"/>
                  <a:pt x="2949705" y="2875947"/>
                </a:cubicBezTo>
                <a:close/>
                <a:moveTo>
                  <a:pt x="595669" y="2344574"/>
                </a:moveTo>
                <a:cubicBezTo>
                  <a:pt x="597604" y="2344574"/>
                  <a:pt x="599172" y="2346143"/>
                  <a:pt x="599172" y="2348078"/>
                </a:cubicBezTo>
                <a:cubicBezTo>
                  <a:pt x="599172" y="2350013"/>
                  <a:pt x="597604" y="2351582"/>
                  <a:pt x="595669" y="2351582"/>
                </a:cubicBezTo>
                <a:cubicBezTo>
                  <a:pt x="593734" y="2351582"/>
                  <a:pt x="592164" y="2350013"/>
                  <a:pt x="592164" y="2348078"/>
                </a:cubicBezTo>
                <a:cubicBezTo>
                  <a:pt x="592164" y="2346143"/>
                  <a:pt x="593734" y="2344574"/>
                  <a:pt x="595669" y="2344574"/>
                </a:cubicBezTo>
                <a:close/>
                <a:moveTo>
                  <a:pt x="1193096" y="2320046"/>
                </a:moveTo>
                <a:cubicBezTo>
                  <a:pt x="1207610" y="2320046"/>
                  <a:pt x="1219376" y="2331812"/>
                  <a:pt x="1219376" y="2346326"/>
                </a:cubicBezTo>
                <a:cubicBezTo>
                  <a:pt x="1219376" y="2360840"/>
                  <a:pt x="1207610" y="2372606"/>
                  <a:pt x="1193096" y="2372606"/>
                </a:cubicBezTo>
                <a:cubicBezTo>
                  <a:pt x="1178582" y="2372606"/>
                  <a:pt x="1166816" y="2360840"/>
                  <a:pt x="1166816" y="2346326"/>
                </a:cubicBezTo>
                <a:cubicBezTo>
                  <a:pt x="1166816" y="2331812"/>
                  <a:pt x="1178582" y="2320046"/>
                  <a:pt x="1193096" y="2320046"/>
                </a:cubicBezTo>
                <a:close/>
                <a:moveTo>
                  <a:pt x="1788764" y="2292015"/>
                </a:moveTo>
                <a:cubicBezTo>
                  <a:pt x="1818759" y="2292015"/>
                  <a:pt x="1843075" y="2316331"/>
                  <a:pt x="1843075" y="2346326"/>
                </a:cubicBezTo>
                <a:cubicBezTo>
                  <a:pt x="1843075" y="2376321"/>
                  <a:pt x="1818759" y="2400637"/>
                  <a:pt x="1788764" y="2400637"/>
                </a:cubicBezTo>
                <a:cubicBezTo>
                  <a:pt x="1758769" y="2400637"/>
                  <a:pt x="1734453" y="2376321"/>
                  <a:pt x="1734453" y="2346326"/>
                </a:cubicBezTo>
                <a:cubicBezTo>
                  <a:pt x="1734453" y="2316331"/>
                  <a:pt x="1758769" y="2292015"/>
                  <a:pt x="1788764" y="2292015"/>
                </a:cubicBezTo>
                <a:close/>
                <a:moveTo>
                  <a:pt x="2382681" y="2267487"/>
                </a:moveTo>
                <a:cubicBezTo>
                  <a:pt x="2427190" y="2267487"/>
                  <a:pt x="2463272" y="2303569"/>
                  <a:pt x="2463272" y="2348078"/>
                </a:cubicBezTo>
                <a:cubicBezTo>
                  <a:pt x="2463272" y="2392587"/>
                  <a:pt x="2427190" y="2428669"/>
                  <a:pt x="2382681" y="2428669"/>
                </a:cubicBezTo>
                <a:cubicBezTo>
                  <a:pt x="2338172" y="2428669"/>
                  <a:pt x="2302090" y="2392587"/>
                  <a:pt x="2302090" y="2348078"/>
                </a:cubicBezTo>
                <a:cubicBezTo>
                  <a:pt x="2302090" y="2303569"/>
                  <a:pt x="2338172" y="2267487"/>
                  <a:pt x="2382681" y="2267487"/>
                </a:cubicBezTo>
                <a:close/>
                <a:moveTo>
                  <a:pt x="2970577" y="2244556"/>
                </a:moveTo>
                <a:lnTo>
                  <a:pt x="2970577" y="2448096"/>
                </a:lnTo>
                <a:lnTo>
                  <a:pt x="2938795" y="2441569"/>
                </a:lnTo>
                <a:cubicBezTo>
                  <a:pt x="2902324" y="2425877"/>
                  <a:pt x="2876734" y="2389141"/>
                  <a:pt x="2876734" y="2346326"/>
                </a:cubicBezTo>
                <a:cubicBezTo>
                  <a:pt x="2876734" y="2303511"/>
                  <a:pt x="2902324" y="2266775"/>
                  <a:pt x="2938795" y="2251083"/>
                </a:cubicBezTo>
                <a:close/>
                <a:moveTo>
                  <a:pt x="597420" y="1738394"/>
                </a:moveTo>
                <a:cubicBezTo>
                  <a:pt x="604193" y="1738394"/>
                  <a:pt x="609684" y="1743885"/>
                  <a:pt x="609684" y="1750658"/>
                </a:cubicBezTo>
                <a:cubicBezTo>
                  <a:pt x="609684" y="1757431"/>
                  <a:pt x="604193" y="1762922"/>
                  <a:pt x="597420" y="1762922"/>
                </a:cubicBezTo>
                <a:cubicBezTo>
                  <a:pt x="590647" y="1762922"/>
                  <a:pt x="585156" y="1757431"/>
                  <a:pt x="585156" y="1750658"/>
                </a:cubicBezTo>
                <a:cubicBezTo>
                  <a:pt x="585156" y="1743885"/>
                  <a:pt x="590647" y="1738394"/>
                  <a:pt x="597420" y="1738394"/>
                </a:cubicBezTo>
                <a:close/>
                <a:moveTo>
                  <a:pt x="1191345" y="1710362"/>
                </a:moveTo>
                <a:cubicBezTo>
                  <a:pt x="1214567" y="1710362"/>
                  <a:pt x="1233392" y="1729187"/>
                  <a:pt x="1233392" y="1752409"/>
                </a:cubicBezTo>
                <a:cubicBezTo>
                  <a:pt x="1233392" y="1775631"/>
                  <a:pt x="1214567" y="1794456"/>
                  <a:pt x="1191345" y="1794456"/>
                </a:cubicBezTo>
                <a:cubicBezTo>
                  <a:pt x="1168123" y="1794456"/>
                  <a:pt x="1149298" y="1775631"/>
                  <a:pt x="1149298" y="1752409"/>
                </a:cubicBezTo>
                <a:cubicBezTo>
                  <a:pt x="1149298" y="1729187"/>
                  <a:pt x="1168123" y="1710362"/>
                  <a:pt x="1191345" y="1710362"/>
                </a:cubicBezTo>
                <a:close/>
                <a:moveTo>
                  <a:pt x="1787014" y="1675323"/>
                </a:moveTo>
                <a:cubicBezTo>
                  <a:pt x="1827653" y="1675323"/>
                  <a:pt x="1860597" y="1709052"/>
                  <a:pt x="1860597" y="1750658"/>
                </a:cubicBezTo>
                <a:cubicBezTo>
                  <a:pt x="1860597" y="1792264"/>
                  <a:pt x="1827653" y="1825993"/>
                  <a:pt x="1787014" y="1825993"/>
                </a:cubicBezTo>
                <a:cubicBezTo>
                  <a:pt x="1746375" y="1825993"/>
                  <a:pt x="1713431" y="1792264"/>
                  <a:pt x="1713431" y="1750658"/>
                </a:cubicBezTo>
                <a:cubicBezTo>
                  <a:pt x="1713431" y="1709052"/>
                  <a:pt x="1746375" y="1675323"/>
                  <a:pt x="1787014" y="1675323"/>
                </a:cubicBezTo>
                <a:close/>
                <a:moveTo>
                  <a:pt x="2382682" y="1647292"/>
                </a:moveTo>
                <a:cubicBezTo>
                  <a:pt x="2438802" y="1647292"/>
                  <a:pt x="2484296" y="1693571"/>
                  <a:pt x="2484296" y="1750658"/>
                </a:cubicBezTo>
                <a:cubicBezTo>
                  <a:pt x="2484296" y="1807745"/>
                  <a:pt x="2438802" y="1854024"/>
                  <a:pt x="2382682" y="1854024"/>
                </a:cubicBezTo>
                <a:cubicBezTo>
                  <a:pt x="2326562" y="1854024"/>
                  <a:pt x="2281068" y="1807745"/>
                  <a:pt x="2281068" y="1750658"/>
                </a:cubicBezTo>
                <a:cubicBezTo>
                  <a:pt x="2281068" y="1693571"/>
                  <a:pt x="2326562" y="1647292"/>
                  <a:pt x="2382682" y="1647292"/>
                </a:cubicBezTo>
                <a:close/>
                <a:moveTo>
                  <a:pt x="2970577" y="1624334"/>
                </a:moveTo>
                <a:lnTo>
                  <a:pt x="2970577" y="1880487"/>
                </a:lnTo>
                <a:lnTo>
                  <a:pt x="2927887" y="1871868"/>
                </a:lnTo>
                <a:cubicBezTo>
                  <a:pt x="2881355" y="1852187"/>
                  <a:pt x="2848705" y="1806112"/>
                  <a:pt x="2848705" y="1752410"/>
                </a:cubicBezTo>
                <a:cubicBezTo>
                  <a:pt x="2848705" y="1698709"/>
                  <a:pt x="2881355" y="1652634"/>
                  <a:pt x="2927887" y="1632952"/>
                </a:cubicBezTo>
                <a:close/>
                <a:moveTo>
                  <a:pt x="597421" y="1132214"/>
                </a:moveTo>
                <a:cubicBezTo>
                  <a:pt x="610000" y="1132214"/>
                  <a:pt x="620197" y="1142411"/>
                  <a:pt x="620197" y="1154990"/>
                </a:cubicBezTo>
                <a:cubicBezTo>
                  <a:pt x="620197" y="1167569"/>
                  <a:pt x="610000" y="1177766"/>
                  <a:pt x="597421" y="1177766"/>
                </a:cubicBezTo>
                <a:cubicBezTo>
                  <a:pt x="584842" y="1177766"/>
                  <a:pt x="574645" y="1167569"/>
                  <a:pt x="574645" y="1154990"/>
                </a:cubicBezTo>
                <a:cubicBezTo>
                  <a:pt x="574645" y="1142411"/>
                  <a:pt x="584842" y="1132214"/>
                  <a:pt x="597421" y="1132214"/>
                </a:cubicBezTo>
                <a:close/>
                <a:moveTo>
                  <a:pt x="1191349" y="1100678"/>
                </a:moveTo>
                <a:cubicBezTo>
                  <a:pt x="1222312" y="1100678"/>
                  <a:pt x="1247412" y="1125778"/>
                  <a:pt x="1247412" y="1156741"/>
                </a:cubicBezTo>
                <a:cubicBezTo>
                  <a:pt x="1247412" y="1187704"/>
                  <a:pt x="1222312" y="1212804"/>
                  <a:pt x="1191349" y="1212804"/>
                </a:cubicBezTo>
                <a:cubicBezTo>
                  <a:pt x="1160386" y="1212804"/>
                  <a:pt x="1135286" y="1187704"/>
                  <a:pt x="1135286" y="1156741"/>
                </a:cubicBezTo>
                <a:cubicBezTo>
                  <a:pt x="1135286" y="1125778"/>
                  <a:pt x="1160386" y="1100678"/>
                  <a:pt x="1191349" y="1100678"/>
                </a:cubicBezTo>
                <a:close/>
                <a:moveTo>
                  <a:pt x="1787016" y="1065639"/>
                </a:moveTo>
                <a:cubicBezTo>
                  <a:pt x="1835396" y="1065639"/>
                  <a:pt x="1874615" y="1105642"/>
                  <a:pt x="1874615" y="1154989"/>
                </a:cubicBezTo>
                <a:cubicBezTo>
                  <a:pt x="1874615" y="1204336"/>
                  <a:pt x="1835396" y="1244339"/>
                  <a:pt x="1787016" y="1244339"/>
                </a:cubicBezTo>
                <a:cubicBezTo>
                  <a:pt x="1738636" y="1244339"/>
                  <a:pt x="1699417" y="1204336"/>
                  <a:pt x="1699417" y="1154989"/>
                </a:cubicBezTo>
                <a:cubicBezTo>
                  <a:pt x="1699417" y="1105642"/>
                  <a:pt x="1738636" y="1065639"/>
                  <a:pt x="1787016" y="1065639"/>
                </a:cubicBezTo>
                <a:close/>
                <a:moveTo>
                  <a:pt x="2380932" y="1034104"/>
                </a:moveTo>
                <a:cubicBezTo>
                  <a:pt x="2447695" y="1034104"/>
                  <a:pt x="2501818" y="1088227"/>
                  <a:pt x="2501818" y="1154990"/>
                </a:cubicBezTo>
                <a:cubicBezTo>
                  <a:pt x="2501818" y="1221753"/>
                  <a:pt x="2447695" y="1275876"/>
                  <a:pt x="2380932" y="1275876"/>
                </a:cubicBezTo>
                <a:cubicBezTo>
                  <a:pt x="2314169" y="1275876"/>
                  <a:pt x="2260046" y="1221753"/>
                  <a:pt x="2260046" y="1154990"/>
                </a:cubicBezTo>
                <a:cubicBezTo>
                  <a:pt x="2260046" y="1088227"/>
                  <a:pt x="2314169" y="1034104"/>
                  <a:pt x="2380932" y="1034104"/>
                </a:cubicBezTo>
                <a:close/>
                <a:moveTo>
                  <a:pt x="2970577" y="1004156"/>
                </a:moveTo>
                <a:lnTo>
                  <a:pt x="2970577" y="1305822"/>
                </a:lnTo>
                <a:lnTo>
                  <a:pt x="2919705" y="1295432"/>
                </a:lnTo>
                <a:cubicBezTo>
                  <a:pt x="2865628" y="1272293"/>
                  <a:pt x="2827683" y="1218124"/>
                  <a:pt x="2827683" y="1154989"/>
                </a:cubicBezTo>
                <a:cubicBezTo>
                  <a:pt x="2827683" y="1091854"/>
                  <a:pt x="2865628" y="1037685"/>
                  <a:pt x="2919705" y="1014546"/>
                </a:cubicBezTo>
                <a:close/>
                <a:moveTo>
                  <a:pt x="1753" y="557569"/>
                </a:moveTo>
                <a:cubicBezTo>
                  <a:pt x="2721" y="557569"/>
                  <a:pt x="3505" y="558353"/>
                  <a:pt x="3505" y="559321"/>
                </a:cubicBezTo>
                <a:cubicBezTo>
                  <a:pt x="3505" y="560288"/>
                  <a:pt x="2721" y="561073"/>
                  <a:pt x="1753" y="561073"/>
                </a:cubicBezTo>
                <a:cubicBezTo>
                  <a:pt x="786" y="561073"/>
                  <a:pt x="0" y="560288"/>
                  <a:pt x="0" y="559321"/>
                </a:cubicBezTo>
                <a:cubicBezTo>
                  <a:pt x="0" y="558353"/>
                  <a:pt x="786" y="557569"/>
                  <a:pt x="1753" y="557569"/>
                </a:cubicBezTo>
                <a:close/>
                <a:moveTo>
                  <a:pt x="597421" y="529538"/>
                </a:moveTo>
                <a:cubicBezTo>
                  <a:pt x="613870" y="529538"/>
                  <a:pt x="627205" y="542873"/>
                  <a:pt x="627205" y="559322"/>
                </a:cubicBezTo>
                <a:cubicBezTo>
                  <a:pt x="627205" y="575771"/>
                  <a:pt x="613870" y="589106"/>
                  <a:pt x="597421" y="589106"/>
                </a:cubicBezTo>
                <a:cubicBezTo>
                  <a:pt x="580972" y="589106"/>
                  <a:pt x="567638" y="575771"/>
                  <a:pt x="567638" y="559322"/>
                </a:cubicBezTo>
                <a:cubicBezTo>
                  <a:pt x="567638" y="542873"/>
                  <a:pt x="580972" y="529538"/>
                  <a:pt x="597421" y="529538"/>
                </a:cubicBezTo>
                <a:close/>
                <a:moveTo>
                  <a:pt x="1193103" y="494498"/>
                </a:moveTo>
                <a:cubicBezTo>
                  <a:pt x="1228904" y="494498"/>
                  <a:pt x="1257926" y="523520"/>
                  <a:pt x="1257926" y="559321"/>
                </a:cubicBezTo>
                <a:cubicBezTo>
                  <a:pt x="1257926" y="595122"/>
                  <a:pt x="1228904" y="624144"/>
                  <a:pt x="1193103" y="624144"/>
                </a:cubicBezTo>
                <a:cubicBezTo>
                  <a:pt x="1157302" y="624144"/>
                  <a:pt x="1128280" y="595122"/>
                  <a:pt x="1128280" y="559321"/>
                </a:cubicBezTo>
                <a:cubicBezTo>
                  <a:pt x="1128280" y="523520"/>
                  <a:pt x="1157302" y="494498"/>
                  <a:pt x="1193103" y="494498"/>
                </a:cubicBezTo>
                <a:close/>
                <a:moveTo>
                  <a:pt x="1788771" y="462963"/>
                </a:moveTo>
                <a:cubicBezTo>
                  <a:pt x="1843923" y="462963"/>
                  <a:pt x="1888633" y="506888"/>
                  <a:pt x="1888633" y="561073"/>
                </a:cubicBezTo>
                <a:cubicBezTo>
                  <a:pt x="1888633" y="615258"/>
                  <a:pt x="1843923" y="659183"/>
                  <a:pt x="1788771" y="659183"/>
                </a:cubicBezTo>
                <a:cubicBezTo>
                  <a:pt x="1733619" y="659183"/>
                  <a:pt x="1688909" y="615258"/>
                  <a:pt x="1688909" y="561073"/>
                </a:cubicBezTo>
                <a:cubicBezTo>
                  <a:pt x="1688909" y="506888"/>
                  <a:pt x="1733619" y="462963"/>
                  <a:pt x="1788771" y="462963"/>
                </a:cubicBezTo>
                <a:close/>
                <a:moveTo>
                  <a:pt x="2382688" y="427924"/>
                </a:moveTo>
                <a:cubicBezTo>
                  <a:pt x="2456225" y="427924"/>
                  <a:pt x="2515838" y="486753"/>
                  <a:pt x="2515838" y="559322"/>
                </a:cubicBezTo>
                <a:cubicBezTo>
                  <a:pt x="2515838" y="631891"/>
                  <a:pt x="2456225" y="690720"/>
                  <a:pt x="2382688" y="690720"/>
                </a:cubicBezTo>
                <a:cubicBezTo>
                  <a:pt x="2309151" y="690720"/>
                  <a:pt x="2249538" y="631891"/>
                  <a:pt x="2249538" y="559322"/>
                </a:cubicBezTo>
                <a:cubicBezTo>
                  <a:pt x="2249538" y="486753"/>
                  <a:pt x="2309151" y="427924"/>
                  <a:pt x="2382688" y="427924"/>
                </a:cubicBezTo>
                <a:close/>
                <a:moveTo>
                  <a:pt x="2970577" y="394101"/>
                </a:moveTo>
                <a:lnTo>
                  <a:pt x="2970577" y="724541"/>
                </a:lnTo>
                <a:lnTo>
                  <a:pt x="2911819" y="712679"/>
                </a:lnTo>
                <a:cubicBezTo>
                  <a:pt x="2852082" y="687412"/>
                  <a:pt x="2810167" y="628262"/>
                  <a:pt x="2810167" y="559321"/>
                </a:cubicBezTo>
                <a:cubicBezTo>
                  <a:pt x="2810167" y="490380"/>
                  <a:pt x="2852082" y="431230"/>
                  <a:pt x="2911819" y="405964"/>
                </a:cubicBezTo>
                <a:close/>
                <a:moveTo>
                  <a:pt x="2811895" y="0"/>
                </a:moveTo>
                <a:lnTo>
                  <a:pt x="2970577" y="0"/>
                </a:lnTo>
                <a:lnTo>
                  <a:pt x="2970577" y="135527"/>
                </a:lnTo>
                <a:lnTo>
                  <a:pt x="2911527" y="123606"/>
                </a:lnTo>
                <a:cubicBezTo>
                  <a:pt x="2865310" y="104057"/>
                  <a:pt x="2829434" y="64847"/>
                  <a:pt x="2814384" y="16461"/>
                </a:cubicBezTo>
                <a:close/>
                <a:moveTo>
                  <a:pt x="2253281" y="0"/>
                </a:moveTo>
                <a:lnTo>
                  <a:pt x="2512099" y="0"/>
                </a:lnTo>
                <a:lnTo>
                  <a:pt x="2508605" y="17528"/>
                </a:lnTo>
                <a:cubicBezTo>
                  <a:pt x="2487860" y="67204"/>
                  <a:pt x="2439294" y="102060"/>
                  <a:pt x="2382690" y="102060"/>
                </a:cubicBezTo>
                <a:cubicBezTo>
                  <a:pt x="2326086" y="102060"/>
                  <a:pt x="2277520" y="67204"/>
                  <a:pt x="2256775" y="17528"/>
                </a:cubicBezTo>
                <a:close/>
                <a:moveTo>
                  <a:pt x="1692621" y="0"/>
                </a:moveTo>
                <a:lnTo>
                  <a:pt x="1881421" y="0"/>
                </a:lnTo>
                <a:lnTo>
                  <a:pt x="1880650" y="3888"/>
                </a:lnTo>
                <a:cubicBezTo>
                  <a:pt x="1865224" y="40987"/>
                  <a:pt x="1829111" y="67019"/>
                  <a:pt x="1787021" y="67019"/>
                </a:cubicBezTo>
                <a:cubicBezTo>
                  <a:pt x="1744931" y="67019"/>
                  <a:pt x="1708818" y="40987"/>
                  <a:pt x="1693392" y="3888"/>
                </a:cubicBezTo>
                <a:close/>
                <a:moveTo>
                  <a:pt x="1139824" y="0"/>
                </a:moveTo>
                <a:lnTo>
                  <a:pt x="1246377" y="0"/>
                </a:lnTo>
                <a:lnTo>
                  <a:pt x="1241420" y="11968"/>
                </a:lnTo>
                <a:cubicBezTo>
                  <a:pt x="1229055" y="24332"/>
                  <a:pt x="1211973" y="31980"/>
                  <a:pt x="1193105" y="31980"/>
                </a:cubicBezTo>
                <a:cubicBezTo>
                  <a:pt x="1174237" y="31980"/>
                  <a:pt x="1157151" y="24332"/>
                  <a:pt x="1144783" y="11968"/>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800769" y="302413"/>
            <a:ext cx="1732881" cy="523220"/>
          </a:xfrm>
          <a:prstGeom prst="rect">
            <a:avLst/>
          </a:prstGeom>
          <a:noFill/>
          <a:ln>
            <a:noFill/>
          </a:ln>
        </p:spPr>
        <p:txBody>
          <a:bodyPr vert="horz" wrap="square" lIns="91440" tIns="45720" rIns="91440" bIns="45720" rtlCol="0" anchor="t"/>
          <a:lstStyle/>
          <a:p>
            <a:pPr algn="l"/>
            <a:r>
              <a:rPr kumimoji="1" lang="en-US" altLang="zh-CN" sz="2800">
                <a:ln w="12700">
                  <a:noFill/>
                </a:ln>
                <a:solidFill>
                  <a:srgbClr val="3366FF">
                    <a:alpha val="100000"/>
                  </a:srgbClr>
                </a:solidFill>
                <a:latin typeface="OPPOSans H"/>
                <a:ea typeface="OPPOSans H"/>
                <a:cs typeface="OPPOSans H"/>
              </a:rPr>
              <a:t>PART </a:t>
            </a:r>
            <a:endParaRPr kumimoji="1" lang="zh-CN" altLang="en-US"/>
          </a:p>
        </p:txBody>
      </p:sp>
      <p:sp>
        <p:nvSpPr>
          <p:cNvPr id="6" name="标题 1"/>
          <p:cNvSpPr txBox="1"/>
          <p:nvPr/>
        </p:nvSpPr>
        <p:spPr>
          <a:xfrm rot="2700000">
            <a:off x="-144210" y="241680"/>
            <a:ext cx="1013900" cy="225030"/>
          </a:xfrm>
          <a:custGeom>
            <a:avLst/>
            <a:gdLst>
              <a:gd name="connsiteX0" fmla="*/ 0 w 1013900"/>
              <a:gd name="connsiteY0" fmla="*/ 118558 h 225030"/>
              <a:gd name="connsiteX1" fmla="*/ 118558 w 1013900"/>
              <a:gd name="connsiteY1" fmla="*/ 0 h 225030"/>
              <a:gd name="connsiteX2" fmla="*/ 901385 w 1013900"/>
              <a:gd name="connsiteY2" fmla="*/ 0 h 225030"/>
              <a:gd name="connsiteX3" fmla="*/ 1013900 w 1013900"/>
              <a:gd name="connsiteY3" fmla="*/ 112515 h 225030"/>
              <a:gd name="connsiteX4" fmla="*/ 901385 w 1013900"/>
              <a:gd name="connsiteY4" fmla="*/ 225030 h 225030"/>
              <a:gd name="connsiteX5" fmla="*/ 106473 w 1013900"/>
              <a:gd name="connsiteY5" fmla="*/ 225030 h 225030"/>
            </a:gdLst>
            <a:ahLst/>
            <a:cxnLst/>
            <a:rect l="l" t="t" r="r" b="b"/>
            <a:pathLst>
              <a:path w="1013900" h="225030">
                <a:moveTo>
                  <a:pt x="0" y="118558"/>
                </a:moveTo>
                <a:lnTo>
                  <a:pt x="118558" y="0"/>
                </a:lnTo>
                <a:lnTo>
                  <a:pt x="901385" y="0"/>
                </a:lnTo>
                <a:cubicBezTo>
                  <a:pt x="963525" y="0"/>
                  <a:pt x="1013900" y="50375"/>
                  <a:pt x="1013900" y="112515"/>
                </a:cubicBezTo>
                <a:cubicBezTo>
                  <a:pt x="1013900" y="174655"/>
                  <a:pt x="963525" y="225030"/>
                  <a:pt x="901385" y="225030"/>
                </a:cubicBezTo>
                <a:lnTo>
                  <a:pt x="106473" y="225030"/>
                </a:lnTo>
                <a:close/>
              </a:path>
            </a:pathLst>
          </a:custGeom>
          <a:gradFill>
            <a:gsLst>
              <a:gs pos="0">
                <a:schemeClr val="accent1"/>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rot="2700000">
            <a:off x="-189418" y="592500"/>
            <a:ext cx="945573" cy="144088"/>
          </a:xfrm>
          <a:custGeom>
            <a:avLst/>
            <a:gdLst>
              <a:gd name="connsiteX0" fmla="*/ 0 w 945573"/>
              <a:gd name="connsiteY0" fmla="*/ 0 h 144088"/>
              <a:gd name="connsiteX1" fmla="*/ 873529 w 945573"/>
              <a:gd name="connsiteY1" fmla="*/ 0 h 144088"/>
              <a:gd name="connsiteX2" fmla="*/ 945573 w 945573"/>
              <a:gd name="connsiteY2" fmla="*/ 72044 h 144088"/>
              <a:gd name="connsiteX3" fmla="*/ 873529 w 945573"/>
              <a:gd name="connsiteY3" fmla="*/ 144088 h 144088"/>
              <a:gd name="connsiteX4" fmla="*/ 144087 w 945573"/>
              <a:gd name="connsiteY4" fmla="*/ 144088 h 144088"/>
            </a:gdLst>
            <a:ahLst/>
            <a:cxnLst/>
            <a:rect l="l" t="t" r="r" b="b"/>
            <a:pathLst>
              <a:path w="945573" h="144088">
                <a:moveTo>
                  <a:pt x="0" y="0"/>
                </a:moveTo>
                <a:lnTo>
                  <a:pt x="873529" y="0"/>
                </a:lnTo>
                <a:cubicBezTo>
                  <a:pt x="913318" y="0"/>
                  <a:pt x="945573" y="32255"/>
                  <a:pt x="945573" y="72044"/>
                </a:cubicBezTo>
                <a:cubicBezTo>
                  <a:pt x="945573" y="111833"/>
                  <a:pt x="913318" y="144088"/>
                  <a:pt x="873529" y="144088"/>
                </a:cubicBezTo>
                <a:lnTo>
                  <a:pt x="144087" y="144088"/>
                </a:lnTo>
                <a:close/>
              </a:path>
            </a:pathLst>
          </a:custGeom>
          <a:gradFill>
            <a:gsLst>
              <a:gs pos="0">
                <a:schemeClr val="accent1">
                  <a:alpha val="31000"/>
                </a:schemeClr>
              </a:gs>
              <a:gs pos="100000">
                <a:schemeClr val="accent1">
                  <a:alpha val="0"/>
                </a:schemeClr>
              </a:gs>
            </a:gsLst>
            <a:lin ang="9600000" scaled="0"/>
          </a:gradFill>
          <a:ln w="12700" cap="sq">
            <a:noFill/>
            <a:miter/>
          </a:ln>
        </p:spPr>
        <p:txBody>
          <a:bodyPr vert="horz" wrap="square" lIns="91440" tIns="45720" rIns="91440" bIns="45720" rtlCol="0" anchor="ctr"/>
          <a:lstStyle/>
          <a:p>
            <a:pPr algn="l"/>
            <a:endParaRPr kumimoji="1" lang="zh-CN" altLang="en-US"/>
          </a:p>
        </p:txBody>
      </p:sp>
      <p:cxnSp>
        <p:nvCxnSpPr>
          <p:cNvPr id="8" name="标题 1"/>
          <p:cNvCxnSpPr/>
          <p:nvPr/>
        </p:nvCxnSpPr>
        <p:spPr>
          <a:xfrm>
            <a:off x="2569845" y="564023"/>
            <a:ext cx="7140245" cy="0"/>
          </a:xfrm>
          <a:prstGeom prst="line">
            <a:avLst/>
          </a:prstGeom>
          <a:noFill/>
          <a:ln w="28575" cap="sq">
            <a:gradFill>
              <a:gsLst>
                <a:gs pos="0">
                  <a:schemeClr val="accent1"/>
                </a:gs>
                <a:gs pos="100000">
                  <a:schemeClr val="accent1">
                    <a:alpha val="0"/>
                  </a:schemeClr>
                </a:gs>
              </a:gsLst>
              <a:lin ang="0" scaled="0"/>
            </a:gradFill>
            <a:miter/>
            <a:headEnd type="none"/>
          </a:ln>
        </p:spPr>
      </p:cxnSp>
      <p:sp>
        <p:nvSpPr>
          <p:cNvPr id="9"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4711031" y="409576"/>
            <a:ext cx="2769939" cy="3087208"/>
          </a:xfrm>
          <a:prstGeom prst="rect">
            <a:avLst/>
          </a:prstGeom>
          <a:noFill/>
          <a:ln>
            <a:noFill/>
          </a:ln>
        </p:spPr>
        <p:txBody>
          <a:bodyPr vert="horz" wrap="square" lIns="0" tIns="0" rIns="0" bIns="0" rtlCol="0" anchor="b"/>
          <a:lstStyle/>
          <a:p>
            <a:pPr algn="ctr"/>
            <a:r>
              <a:rPr kumimoji="1" lang="en-US" altLang="zh-CN" sz="7563">
                <a:ln w="12700">
                  <a:noFill/>
                </a:ln>
                <a:gradFill>
                  <a:gsLst>
                    <a:gs pos="0">
                      <a:srgbClr val="4A66AC">
                        <a:alpha val="0"/>
                      </a:srgbClr>
                    </a:gs>
                    <a:gs pos="60000">
                      <a:srgbClr val="3366FF">
                        <a:alpha val="100000"/>
                      </a:srgbClr>
                    </a:gs>
                  </a:gsLst>
                  <a:lin ang="4200000" scaled="0"/>
                </a:gradFill>
                <a:latin typeface="OPPOSans H"/>
                <a:ea typeface="OPPOSans H"/>
                <a:cs typeface="OPPOSans H"/>
              </a:rPr>
              <a:t>02</a:t>
            </a:r>
            <a:endParaRPr kumimoji="1" lang="zh-CN" altLang="en-US"/>
          </a:p>
        </p:txBody>
      </p:sp>
      <p:sp>
        <p:nvSpPr>
          <p:cNvPr id="11" name="标题 1"/>
          <p:cNvSpPr txBox="1"/>
          <p:nvPr/>
        </p:nvSpPr>
        <p:spPr>
          <a:xfrm>
            <a:off x="2046239" y="3373404"/>
            <a:ext cx="8099523" cy="2417791"/>
          </a:xfrm>
          <a:prstGeom prst="rect">
            <a:avLst/>
          </a:prstGeom>
          <a:noFill/>
          <a:ln>
            <a:noFill/>
          </a:ln>
        </p:spPr>
        <p:txBody>
          <a:bodyPr vert="horz" wrap="square" lIns="0" tIns="0" rIns="0" bIns="0" rtlCol="0" anchor="t"/>
          <a:lstStyle/>
          <a:p>
            <a:pPr algn="ctr"/>
            <a:r>
              <a:rPr kumimoji="1" lang="en-US" altLang="zh-CN" sz="5400">
                <a:ln w="12700">
                  <a:noFill/>
                </a:ln>
                <a:solidFill>
                  <a:srgbClr val="404040">
                    <a:alpha val="100000"/>
                  </a:srgbClr>
                </a:solidFill>
                <a:latin typeface="OPPOSans H"/>
                <a:ea typeface="OPPOSans H"/>
                <a:cs typeface="OPPOSans H"/>
              </a:rPr>
              <a:t>CPU与外设的设计实现</a:t>
            </a: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5045671" y="5621926"/>
            <a:ext cx="7146329" cy="1236074"/>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25915" y="5589009"/>
            <a:ext cx="7347132" cy="1268991"/>
          </a:xfrm>
          <a:custGeom>
            <a:avLst/>
            <a:gdLst>
              <a:gd name="connsiteX0" fmla="*/ 0 w 5089481"/>
              <a:gd name="connsiteY0" fmla="*/ 0 h 1800589"/>
              <a:gd name="connsiteX1" fmla="*/ 248939 w 5089481"/>
              <a:gd name="connsiteY1" fmla="*/ 158993 h 1800589"/>
              <a:gd name="connsiteX2" fmla="*/ 4670043 w 5089481"/>
              <a:gd name="connsiteY2" fmla="*/ 1719940 h 1800589"/>
              <a:gd name="connsiteX3" fmla="*/ 5089481 w 5089481"/>
              <a:gd name="connsiteY3" fmla="*/ 1800589 h 1800589"/>
              <a:gd name="connsiteX4" fmla="*/ 0 w 5089481"/>
              <a:gd name="connsiteY4" fmla="*/ 1800589 h 1800589"/>
            </a:gdLst>
            <a:ahLst/>
            <a:cxnLst/>
            <a:rect l="l" t="t" r="r" b="b"/>
            <a:pathLst>
              <a:path w="5089481" h="1800589">
                <a:moveTo>
                  <a:pt x="0" y="0"/>
                </a:moveTo>
                <a:lnTo>
                  <a:pt x="248939" y="158993"/>
                </a:lnTo>
                <a:cubicBezTo>
                  <a:pt x="1284668" y="772310"/>
                  <a:pt x="2850327" y="1340006"/>
                  <a:pt x="4670043" y="1719940"/>
                </a:cubicBezTo>
                <a:lnTo>
                  <a:pt x="5089481" y="1800589"/>
                </a:lnTo>
                <a:lnTo>
                  <a:pt x="0" y="1800589"/>
                </a:lnTo>
                <a:close/>
              </a:path>
            </a:pathLst>
          </a:custGeom>
          <a:gradFill>
            <a:gsLst>
              <a:gs pos="0">
                <a:schemeClr val="accent1">
                  <a:lumMod val="20000"/>
                  <a:lumOff val="80000"/>
                  <a:alpha val="0"/>
                </a:schemeClr>
              </a:gs>
              <a:gs pos="100000">
                <a:schemeClr val="accent1">
                  <a:lumMod val="40000"/>
                  <a:lumOff val="60000"/>
                  <a:alpha val="45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rot="10800000">
            <a:off x="9763022" y="0"/>
            <a:ext cx="2428978" cy="2428332"/>
          </a:xfrm>
          <a:custGeom>
            <a:avLst/>
            <a:gdLst>
              <a:gd name="connsiteX0" fmla="*/ 627956 w 2428978"/>
              <a:gd name="connsiteY0" fmla="*/ 14015 h 2428332"/>
              <a:gd name="connsiteX1" fmla="*/ 624452 w 2428978"/>
              <a:gd name="connsiteY1" fmla="*/ 10511 h 2428332"/>
              <a:gd name="connsiteX2" fmla="*/ 627956 w 2428978"/>
              <a:gd name="connsiteY2" fmla="*/ 7007 h 2428332"/>
              <a:gd name="connsiteX3" fmla="*/ 631460 w 2428978"/>
              <a:gd name="connsiteY3" fmla="*/ 10511 h 2428332"/>
              <a:gd name="connsiteX4" fmla="*/ 627956 w 2428978"/>
              <a:gd name="connsiteY4" fmla="*/ 14015 h 2428332"/>
              <a:gd name="connsiteX5" fmla="*/ 32288 w 2428978"/>
              <a:gd name="connsiteY5" fmla="*/ 21023 h 2428332"/>
              <a:gd name="connsiteX6" fmla="*/ 21776 w 2428978"/>
              <a:gd name="connsiteY6" fmla="*/ 10511 h 2428332"/>
              <a:gd name="connsiteX7" fmla="*/ 32288 w 2428978"/>
              <a:gd name="connsiteY7" fmla="*/ 0 h 2428332"/>
              <a:gd name="connsiteX8" fmla="*/ 42800 w 2428978"/>
              <a:gd name="connsiteY8" fmla="*/ 10511 h 2428332"/>
              <a:gd name="connsiteX9" fmla="*/ 32288 w 2428978"/>
              <a:gd name="connsiteY9" fmla="*/ 21023 h 2428332"/>
              <a:gd name="connsiteX10" fmla="*/ 1223625 w 2428978"/>
              <a:gd name="connsiteY10" fmla="*/ 613186 h 2428332"/>
              <a:gd name="connsiteX11" fmla="*/ 1216617 w 2428978"/>
              <a:gd name="connsiteY11" fmla="*/ 606178 h 2428332"/>
              <a:gd name="connsiteX12" fmla="*/ 1223625 w 2428978"/>
              <a:gd name="connsiteY12" fmla="*/ 599170 h 2428332"/>
              <a:gd name="connsiteX13" fmla="*/ 1230633 w 2428978"/>
              <a:gd name="connsiteY13" fmla="*/ 606178 h 2428332"/>
              <a:gd name="connsiteX14" fmla="*/ 1223625 w 2428978"/>
              <a:gd name="connsiteY14" fmla="*/ 613186 h 2428332"/>
              <a:gd name="connsiteX15" fmla="*/ 627957 w 2428978"/>
              <a:gd name="connsiteY15" fmla="*/ 630707 h 2428332"/>
              <a:gd name="connsiteX16" fmla="*/ 599925 w 2428978"/>
              <a:gd name="connsiteY16" fmla="*/ 604426 h 2428332"/>
              <a:gd name="connsiteX17" fmla="*/ 627957 w 2428978"/>
              <a:gd name="connsiteY17" fmla="*/ 578146 h 2428332"/>
              <a:gd name="connsiteX18" fmla="*/ 655989 w 2428978"/>
              <a:gd name="connsiteY18" fmla="*/ 604426 h 2428332"/>
              <a:gd name="connsiteX19" fmla="*/ 627957 w 2428978"/>
              <a:gd name="connsiteY19" fmla="*/ 630707 h 2428332"/>
              <a:gd name="connsiteX20" fmla="*/ 32288 w 2428978"/>
              <a:gd name="connsiteY20" fmla="*/ 648225 h 2428332"/>
              <a:gd name="connsiteX21" fmla="*/ 2556 w 2428978"/>
              <a:gd name="connsiteY21" fmla="*/ 635397 h 2428332"/>
              <a:gd name="connsiteX22" fmla="*/ 0 w 2428978"/>
              <a:gd name="connsiteY22" fmla="*/ 628968 h 2428332"/>
              <a:gd name="connsiteX23" fmla="*/ 0 w 2428978"/>
              <a:gd name="connsiteY23" fmla="*/ 579882 h 2428332"/>
              <a:gd name="connsiteX24" fmla="*/ 2556 w 2428978"/>
              <a:gd name="connsiteY24" fmla="*/ 573454 h 2428332"/>
              <a:gd name="connsiteX25" fmla="*/ 32288 w 2428978"/>
              <a:gd name="connsiteY25" fmla="*/ 560625 h 2428332"/>
              <a:gd name="connsiteX26" fmla="*/ 74335 w 2428978"/>
              <a:gd name="connsiteY26" fmla="*/ 604426 h 2428332"/>
              <a:gd name="connsiteX27" fmla="*/ 32288 w 2428978"/>
              <a:gd name="connsiteY27" fmla="*/ 648225 h 2428332"/>
              <a:gd name="connsiteX28" fmla="*/ 1819293 w 2428978"/>
              <a:gd name="connsiteY28" fmla="*/ 1208864 h 2428332"/>
              <a:gd name="connsiteX29" fmla="*/ 1812285 w 2428978"/>
              <a:gd name="connsiteY29" fmla="*/ 1201856 h 2428332"/>
              <a:gd name="connsiteX30" fmla="*/ 1819293 w 2428978"/>
              <a:gd name="connsiteY30" fmla="*/ 1194848 h 2428332"/>
              <a:gd name="connsiteX31" fmla="*/ 1826301 w 2428978"/>
              <a:gd name="connsiteY31" fmla="*/ 1201856 h 2428332"/>
              <a:gd name="connsiteX32" fmla="*/ 1819293 w 2428978"/>
              <a:gd name="connsiteY32" fmla="*/ 1208864 h 2428332"/>
              <a:gd name="connsiteX33" fmla="*/ 1223626 w 2428978"/>
              <a:gd name="connsiteY33" fmla="*/ 1233393 h 2428332"/>
              <a:gd name="connsiteX34" fmla="*/ 1192089 w 2428978"/>
              <a:gd name="connsiteY34" fmla="*/ 1201856 h 2428332"/>
              <a:gd name="connsiteX35" fmla="*/ 1223626 w 2428978"/>
              <a:gd name="connsiteY35" fmla="*/ 1170319 h 2428332"/>
              <a:gd name="connsiteX36" fmla="*/ 1255161 w 2428978"/>
              <a:gd name="connsiteY36" fmla="*/ 1201856 h 2428332"/>
              <a:gd name="connsiteX37" fmla="*/ 1223626 w 2428978"/>
              <a:gd name="connsiteY37" fmla="*/ 1233393 h 2428332"/>
              <a:gd name="connsiteX38" fmla="*/ 627956 w 2428978"/>
              <a:gd name="connsiteY38" fmla="*/ 1254416 h 2428332"/>
              <a:gd name="connsiteX39" fmla="*/ 571893 w 2428978"/>
              <a:gd name="connsiteY39" fmla="*/ 1200104 h 2428332"/>
              <a:gd name="connsiteX40" fmla="*/ 627956 w 2428978"/>
              <a:gd name="connsiteY40" fmla="*/ 1145792 h 2428332"/>
              <a:gd name="connsiteX41" fmla="*/ 684019 w 2428978"/>
              <a:gd name="connsiteY41" fmla="*/ 1200104 h 2428332"/>
              <a:gd name="connsiteX42" fmla="*/ 627956 w 2428978"/>
              <a:gd name="connsiteY42" fmla="*/ 1254416 h 2428332"/>
              <a:gd name="connsiteX43" fmla="*/ 32288 w 2428978"/>
              <a:gd name="connsiteY43" fmla="*/ 1275441 h 2428332"/>
              <a:gd name="connsiteX44" fmla="*/ 3646 w 2428978"/>
              <a:gd name="connsiteY44" fmla="*/ 1269658 h 2428332"/>
              <a:gd name="connsiteX45" fmla="*/ 0 w 2428978"/>
              <a:gd name="connsiteY45" fmla="*/ 1267200 h 2428332"/>
              <a:gd name="connsiteX46" fmla="*/ 0 w 2428978"/>
              <a:gd name="connsiteY46" fmla="*/ 1136513 h 2428332"/>
              <a:gd name="connsiteX47" fmla="*/ 3646 w 2428978"/>
              <a:gd name="connsiteY47" fmla="*/ 1134055 h 2428332"/>
              <a:gd name="connsiteX48" fmla="*/ 32288 w 2428978"/>
              <a:gd name="connsiteY48" fmla="*/ 1128272 h 2428332"/>
              <a:gd name="connsiteX49" fmla="*/ 105871 w 2428978"/>
              <a:gd name="connsiteY49" fmla="*/ 1201856 h 2428332"/>
              <a:gd name="connsiteX50" fmla="*/ 32288 w 2428978"/>
              <a:gd name="connsiteY50" fmla="*/ 1275441 h 2428332"/>
              <a:gd name="connsiteX51" fmla="*/ 2414961 w 2428978"/>
              <a:gd name="connsiteY51" fmla="*/ 1801032 h 2428332"/>
              <a:gd name="connsiteX52" fmla="*/ 2411457 w 2428978"/>
              <a:gd name="connsiteY52" fmla="*/ 1797529 h 2428332"/>
              <a:gd name="connsiteX53" fmla="*/ 2414961 w 2428978"/>
              <a:gd name="connsiteY53" fmla="*/ 1794025 h 2428332"/>
              <a:gd name="connsiteX54" fmla="*/ 2418465 w 2428978"/>
              <a:gd name="connsiteY54" fmla="*/ 1797529 h 2428332"/>
              <a:gd name="connsiteX55" fmla="*/ 2414961 w 2428978"/>
              <a:gd name="connsiteY55" fmla="*/ 1801032 h 2428332"/>
              <a:gd name="connsiteX56" fmla="*/ 1817541 w 2428978"/>
              <a:gd name="connsiteY56" fmla="*/ 1822057 h 2428332"/>
              <a:gd name="connsiteX57" fmla="*/ 1791261 w 2428978"/>
              <a:gd name="connsiteY57" fmla="*/ 1795777 h 2428332"/>
              <a:gd name="connsiteX58" fmla="*/ 1817541 w 2428978"/>
              <a:gd name="connsiteY58" fmla="*/ 1769497 h 2428332"/>
              <a:gd name="connsiteX59" fmla="*/ 1843821 w 2428978"/>
              <a:gd name="connsiteY59" fmla="*/ 1795777 h 2428332"/>
              <a:gd name="connsiteX60" fmla="*/ 1817541 w 2428978"/>
              <a:gd name="connsiteY60" fmla="*/ 1822057 h 2428332"/>
              <a:gd name="connsiteX61" fmla="*/ 1221873 w 2428978"/>
              <a:gd name="connsiteY61" fmla="*/ 1850088 h 2428332"/>
              <a:gd name="connsiteX62" fmla="*/ 1167561 w 2428978"/>
              <a:gd name="connsiteY62" fmla="*/ 1795777 h 2428332"/>
              <a:gd name="connsiteX63" fmla="*/ 1221873 w 2428978"/>
              <a:gd name="connsiteY63" fmla="*/ 1741467 h 2428332"/>
              <a:gd name="connsiteX64" fmla="*/ 1276183 w 2428978"/>
              <a:gd name="connsiteY64" fmla="*/ 1795777 h 2428332"/>
              <a:gd name="connsiteX65" fmla="*/ 1221873 w 2428978"/>
              <a:gd name="connsiteY65" fmla="*/ 1850088 h 2428332"/>
              <a:gd name="connsiteX66" fmla="*/ 627957 w 2428978"/>
              <a:gd name="connsiteY66" fmla="*/ 1878119 h 2428332"/>
              <a:gd name="connsiteX67" fmla="*/ 547366 w 2428978"/>
              <a:gd name="connsiteY67" fmla="*/ 1797529 h 2428332"/>
              <a:gd name="connsiteX68" fmla="*/ 627957 w 2428978"/>
              <a:gd name="connsiteY68" fmla="*/ 1716940 h 2428332"/>
              <a:gd name="connsiteX69" fmla="*/ 708548 w 2428978"/>
              <a:gd name="connsiteY69" fmla="*/ 1797529 h 2428332"/>
              <a:gd name="connsiteX70" fmla="*/ 627957 w 2428978"/>
              <a:gd name="connsiteY70" fmla="*/ 1878119 h 2428332"/>
              <a:gd name="connsiteX71" fmla="*/ 32288 w 2428978"/>
              <a:gd name="connsiteY71" fmla="*/ 1899142 h 2428332"/>
              <a:gd name="connsiteX72" fmla="*/ 0 w 2428978"/>
              <a:gd name="connsiteY72" fmla="*/ 1892623 h 2428332"/>
              <a:gd name="connsiteX73" fmla="*/ 0 w 2428978"/>
              <a:gd name="connsiteY73" fmla="*/ 1702436 h 2428332"/>
              <a:gd name="connsiteX74" fmla="*/ 32288 w 2428978"/>
              <a:gd name="connsiteY74" fmla="*/ 1695917 h 2428332"/>
              <a:gd name="connsiteX75" fmla="*/ 133902 w 2428978"/>
              <a:gd name="connsiteY75" fmla="*/ 1797530 h 2428332"/>
              <a:gd name="connsiteX76" fmla="*/ 32288 w 2428978"/>
              <a:gd name="connsiteY76" fmla="*/ 1899142 h 2428332"/>
              <a:gd name="connsiteX77" fmla="*/ 2414961 w 2428978"/>
              <a:gd name="connsiteY77" fmla="*/ 2407201 h 2428332"/>
              <a:gd name="connsiteX78" fmla="*/ 2400945 w 2428978"/>
              <a:gd name="connsiteY78" fmla="*/ 2393185 h 2428332"/>
              <a:gd name="connsiteX79" fmla="*/ 2414961 w 2428978"/>
              <a:gd name="connsiteY79" fmla="*/ 2379169 h 2428332"/>
              <a:gd name="connsiteX80" fmla="*/ 2428978 w 2428978"/>
              <a:gd name="connsiteY80" fmla="*/ 2393185 h 2428332"/>
              <a:gd name="connsiteX81" fmla="*/ 2414961 w 2428978"/>
              <a:gd name="connsiteY81" fmla="*/ 2407201 h 2428332"/>
              <a:gd name="connsiteX82" fmla="*/ 154383 w 2428978"/>
              <a:gd name="connsiteY82" fmla="*/ 2428332 h 2428332"/>
              <a:gd name="connsiteX83" fmla="*/ 0 w 2428978"/>
              <a:gd name="connsiteY83" fmla="*/ 2428332 h 2428332"/>
              <a:gd name="connsiteX84" fmla="*/ 0 w 2428978"/>
              <a:gd name="connsiteY84" fmla="*/ 2269972 h 2428332"/>
              <a:gd name="connsiteX85" fmla="*/ 32288 w 2428978"/>
              <a:gd name="connsiteY85" fmla="*/ 2263542 h 2428332"/>
              <a:gd name="connsiteX86" fmla="*/ 161934 w 2428978"/>
              <a:gd name="connsiteY86" fmla="*/ 2391434 h 2428332"/>
              <a:gd name="connsiteX87" fmla="*/ 722474 w 2428978"/>
              <a:gd name="connsiteY87" fmla="*/ 2428332 h 2428332"/>
              <a:gd name="connsiteX88" fmla="*/ 533438 w 2428978"/>
              <a:gd name="connsiteY88" fmla="*/ 2428332 h 2428332"/>
              <a:gd name="connsiteX89" fmla="*/ 526342 w 2428978"/>
              <a:gd name="connsiteY89" fmla="*/ 2393185 h 2428332"/>
              <a:gd name="connsiteX90" fmla="*/ 627956 w 2428978"/>
              <a:gd name="connsiteY90" fmla="*/ 2291572 h 2428332"/>
              <a:gd name="connsiteX91" fmla="*/ 729570 w 2428978"/>
              <a:gd name="connsiteY91" fmla="*/ 2393185 h 2428332"/>
              <a:gd name="connsiteX92" fmla="*/ 1287041 w 2428978"/>
              <a:gd name="connsiteY92" fmla="*/ 2428332 h 2428332"/>
              <a:gd name="connsiteX93" fmla="*/ 1160210 w 2428978"/>
              <a:gd name="connsiteY93" fmla="*/ 2428332 h 2428332"/>
              <a:gd name="connsiteX94" fmla="*/ 1155825 w 2428978"/>
              <a:gd name="connsiteY94" fmla="*/ 2421828 h 2428332"/>
              <a:gd name="connsiteX95" fmla="*/ 1150042 w 2428978"/>
              <a:gd name="connsiteY95" fmla="*/ 2393186 h 2428332"/>
              <a:gd name="connsiteX96" fmla="*/ 1223626 w 2428978"/>
              <a:gd name="connsiteY96" fmla="*/ 2319604 h 2428332"/>
              <a:gd name="connsiteX97" fmla="*/ 1297208 w 2428978"/>
              <a:gd name="connsiteY97" fmla="*/ 2393186 h 2428332"/>
              <a:gd name="connsiteX98" fmla="*/ 1291426 w 2428978"/>
              <a:gd name="connsiteY98" fmla="*/ 2421828 h 2428332"/>
              <a:gd name="connsiteX99" fmla="*/ 1834201 w 2428978"/>
              <a:gd name="connsiteY99" fmla="*/ 2428332 h 2428332"/>
              <a:gd name="connsiteX100" fmla="*/ 1800879 w 2428978"/>
              <a:gd name="connsiteY100" fmla="*/ 2428332 h 2428332"/>
              <a:gd name="connsiteX101" fmla="*/ 1786569 w 2428978"/>
              <a:gd name="connsiteY101" fmla="*/ 2422404 h 2428332"/>
              <a:gd name="connsiteX102" fmla="*/ 1773741 w 2428978"/>
              <a:gd name="connsiteY102" fmla="*/ 2391433 h 2428332"/>
              <a:gd name="connsiteX103" fmla="*/ 1817540 w 2428978"/>
              <a:gd name="connsiteY103" fmla="*/ 2347634 h 2428332"/>
              <a:gd name="connsiteX104" fmla="*/ 1861339 w 2428978"/>
              <a:gd name="connsiteY104" fmla="*/ 2391433 h 2428332"/>
              <a:gd name="connsiteX105" fmla="*/ 1848511 w 2428978"/>
              <a:gd name="connsiteY105" fmla="*/ 2422404 h 2428332"/>
            </a:gdLst>
            <a:ahLst/>
            <a:cxnLst/>
            <a:rect l="l" t="t" r="r" b="b"/>
            <a:pathLst>
              <a:path w="2428978" h="2428332">
                <a:moveTo>
                  <a:pt x="627956" y="14015"/>
                </a:moveTo>
                <a:cubicBezTo>
                  <a:pt x="626021" y="14015"/>
                  <a:pt x="624452" y="12446"/>
                  <a:pt x="624452" y="10511"/>
                </a:cubicBezTo>
                <a:cubicBezTo>
                  <a:pt x="624452" y="8576"/>
                  <a:pt x="626021" y="7007"/>
                  <a:pt x="627956" y="7007"/>
                </a:cubicBezTo>
                <a:cubicBezTo>
                  <a:pt x="629891" y="7007"/>
                  <a:pt x="631460" y="8576"/>
                  <a:pt x="631460" y="10511"/>
                </a:cubicBezTo>
                <a:cubicBezTo>
                  <a:pt x="631460" y="12446"/>
                  <a:pt x="629891" y="14015"/>
                  <a:pt x="627956" y="14015"/>
                </a:cubicBezTo>
                <a:close/>
                <a:moveTo>
                  <a:pt x="32288" y="21023"/>
                </a:moveTo>
                <a:cubicBezTo>
                  <a:pt x="26482" y="21023"/>
                  <a:pt x="21776" y="16317"/>
                  <a:pt x="21776" y="10511"/>
                </a:cubicBezTo>
                <a:cubicBezTo>
                  <a:pt x="21776" y="4705"/>
                  <a:pt x="26482" y="0"/>
                  <a:pt x="32288" y="0"/>
                </a:cubicBezTo>
                <a:cubicBezTo>
                  <a:pt x="38094" y="0"/>
                  <a:pt x="42800" y="4705"/>
                  <a:pt x="42800" y="10511"/>
                </a:cubicBezTo>
                <a:cubicBezTo>
                  <a:pt x="42800" y="16317"/>
                  <a:pt x="38094" y="21023"/>
                  <a:pt x="32288" y="21023"/>
                </a:cubicBezTo>
                <a:close/>
                <a:moveTo>
                  <a:pt x="1223625" y="613186"/>
                </a:moveTo>
                <a:cubicBezTo>
                  <a:pt x="1219754" y="613186"/>
                  <a:pt x="1216617" y="610048"/>
                  <a:pt x="1216617" y="606178"/>
                </a:cubicBezTo>
                <a:cubicBezTo>
                  <a:pt x="1216617" y="602308"/>
                  <a:pt x="1219754" y="599170"/>
                  <a:pt x="1223625" y="599170"/>
                </a:cubicBezTo>
                <a:cubicBezTo>
                  <a:pt x="1227495" y="599170"/>
                  <a:pt x="1230633" y="602308"/>
                  <a:pt x="1230633" y="606178"/>
                </a:cubicBezTo>
                <a:cubicBezTo>
                  <a:pt x="1230633" y="610048"/>
                  <a:pt x="1227495" y="613186"/>
                  <a:pt x="1223625" y="613186"/>
                </a:cubicBezTo>
                <a:close/>
                <a:moveTo>
                  <a:pt x="627957" y="630707"/>
                </a:moveTo>
                <a:cubicBezTo>
                  <a:pt x="612475" y="630707"/>
                  <a:pt x="599925" y="618941"/>
                  <a:pt x="599925" y="604426"/>
                </a:cubicBezTo>
                <a:cubicBezTo>
                  <a:pt x="599925" y="589912"/>
                  <a:pt x="612475" y="578146"/>
                  <a:pt x="627957" y="578146"/>
                </a:cubicBezTo>
                <a:cubicBezTo>
                  <a:pt x="643439" y="578146"/>
                  <a:pt x="655989" y="589912"/>
                  <a:pt x="655989" y="604426"/>
                </a:cubicBezTo>
                <a:cubicBezTo>
                  <a:pt x="655989" y="618941"/>
                  <a:pt x="643439" y="630707"/>
                  <a:pt x="627957" y="630707"/>
                </a:cubicBezTo>
                <a:close/>
                <a:moveTo>
                  <a:pt x="32288" y="648225"/>
                </a:moveTo>
                <a:cubicBezTo>
                  <a:pt x="20677" y="648225"/>
                  <a:pt x="10165" y="643323"/>
                  <a:pt x="2556" y="635397"/>
                </a:cubicBezTo>
                <a:lnTo>
                  <a:pt x="0" y="628968"/>
                </a:lnTo>
                <a:lnTo>
                  <a:pt x="0" y="579882"/>
                </a:lnTo>
                <a:lnTo>
                  <a:pt x="2556" y="573454"/>
                </a:lnTo>
                <a:cubicBezTo>
                  <a:pt x="10165" y="565527"/>
                  <a:pt x="20677" y="560625"/>
                  <a:pt x="32288" y="560625"/>
                </a:cubicBezTo>
                <a:cubicBezTo>
                  <a:pt x="55510" y="560625"/>
                  <a:pt x="74335" y="580235"/>
                  <a:pt x="74335" y="604426"/>
                </a:cubicBezTo>
                <a:cubicBezTo>
                  <a:pt x="74335" y="628616"/>
                  <a:pt x="55510" y="648225"/>
                  <a:pt x="32288" y="648225"/>
                </a:cubicBezTo>
                <a:close/>
                <a:moveTo>
                  <a:pt x="1819293" y="1208864"/>
                </a:moveTo>
                <a:cubicBezTo>
                  <a:pt x="1815423" y="1208864"/>
                  <a:pt x="1812285" y="1205726"/>
                  <a:pt x="1812285" y="1201856"/>
                </a:cubicBezTo>
                <a:cubicBezTo>
                  <a:pt x="1812285" y="1197986"/>
                  <a:pt x="1815423" y="1194848"/>
                  <a:pt x="1819293" y="1194848"/>
                </a:cubicBezTo>
                <a:cubicBezTo>
                  <a:pt x="1823163" y="1194848"/>
                  <a:pt x="1826301" y="1197986"/>
                  <a:pt x="1826301" y="1201856"/>
                </a:cubicBezTo>
                <a:cubicBezTo>
                  <a:pt x="1826301" y="1205726"/>
                  <a:pt x="1823163" y="1208864"/>
                  <a:pt x="1819293" y="1208864"/>
                </a:cubicBezTo>
                <a:close/>
                <a:moveTo>
                  <a:pt x="1223626" y="1233393"/>
                </a:moveTo>
                <a:cubicBezTo>
                  <a:pt x="1206209" y="1233393"/>
                  <a:pt x="1192089" y="1219273"/>
                  <a:pt x="1192089" y="1201856"/>
                </a:cubicBezTo>
                <a:cubicBezTo>
                  <a:pt x="1192089" y="1184438"/>
                  <a:pt x="1206209" y="1170319"/>
                  <a:pt x="1223626" y="1170319"/>
                </a:cubicBezTo>
                <a:cubicBezTo>
                  <a:pt x="1241042" y="1170319"/>
                  <a:pt x="1255161" y="1184438"/>
                  <a:pt x="1255161" y="1201856"/>
                </a:cubicBezTo>
                <a:cubicBezTo>
                  <a:pt x="1255161" y="1219273"/>
                  <a:pt x="1241042" y="1233393"/>
                  <a:pt x="1223626" y="1233393"/>
                </a:cubicBezTo>
                <a:close/>
                <a:moveTo>
                  <a:pt x="627956" y="1254416"/>
                </a:moveTo>
                <a:cubicBezTo>
                  <a:pt x="596993" y="1254416"/>
                  <a:pt x="571893" y="1230100"/>
                  <a:pt x="571893" y="1200104"/>
                </a:cubicBezTo>
                <a:cubicBezTo>
                  <a:pt x="571893" y="1170109"/>
                  <a:pt x="596993" y="1145792"/>
                  <a:pt x="627956" y="1145792"/>
                </a:cubicBezTo>
                <a:cubicBezTo>
                  <a:pt x="658919" y="1145792"/>
                  <a:pt x="684019" y="1170109"/>
                  <a:pt x="684019" y="1200104"/>
                </a:cubicBezTo>
                <a:cubicBezTo>
                  <a:pt x="684019" y="1230100"/>
                  <a:pt x="658919" y="1254416"/>
                  <a:pt x="627956" y="1254416"/>
                </a:cubicBezTo>
                <a:close/>
                <a:moveTo>
                  <a:pt x="32288" y="1275441"/>
                </a:moveTo>
                <a:cubicBezTo>
                  <a:pt x="22128" y="1275441"/>
                  <a:pt x="12449" y="1273382"/>
                  <a:pt x="3646" y="1269658"/>
                </a:cubicBezTo>
                <a:lnTo>
                  <a:pt x="0" y="1267200"/>
                </a:lnTo>
                <a:lnTo>
                  <a:pt x="0" y="1136513"/>
                </a:lnTo>
                <a:lnTo>
                  <a:pt x="3646" y="1134055"/>
                </a:lnTo>
                <a:cubicBezTo>
                  <a:pt x="12449" y="1130331"/>
                  <a:pt x="22128" y="1128272"/>
                  <a:pt x="32288" y="1128272"/>
                </a:cubicBezTo>
                <a:cubicBezTo>
                  <a:pt x="72927" y="1128272"/>
                  <a:pt x="105871" y="1161217"/>
                  <a:pt x="105871" y="1201856"/>
                </a:cubicBezTo>
                <a:cubicBezTo>
                  <a:pt x="105871" y="1242496"/>
                  <a:pt x="72927" y="1275441"/>
                  <a:pt x="32288" y="1275441"/>
                </a:cubicBezTo>
                <a:close/>
                <a:moveTo>
                  <a:pt x="2414961" y="1801032"/>
                </a:moveTo>
                <a:cubicBezTo>
                  <a:pt x="2413026" y="1801032"/>
                  <a:pt x="2411457" y="1799464"/>
                  <a:pt x="2411457" y="1797529"/>
                </a:cubicBezTo>
                <a:cubicBezTo>
                  <a:pt x="2411457" y="1795594"/>
                  <a:pt x="2413026" y="1794025"/>
                  <a:pt x="2414961" y="1794025"/>
                </a:cubicBezTo>
                <a:cubicBezTo>
                  <a:pt x="2416896" y="1794025"/>
                  <a:pt x="2418465" y="1795594"/>
                  <a:pt x="2418465" y="1797529"/>
                </a:cubicBezTo>
                <a:cubicBezTo>
                  <a:pt x="2418465" y="1799464"/>
                  <a:pt x="2416896" y="1801032"/>
                  <a:pt x="2414961" y="1801032"/>
                </a:cubicBezTo>
                <a:close/>
                <a:moveTo>
                  <a:pt x="1817541" y="1822057"/>
                </a:moveTo>
                <a:cubicBezTo>
                  <a:pt x="1803027" y="1822057"/>
                  <a:pt x="1791261" y="1810290"/>
                  <a:pt x="1791261" y="1795777"/>
                </a:cubicBezTo>
                <a:cubicBezTo>
                  <a:pt x="1791261" y="1781263"/>
                  <a:pt x="1803027" y="1769497"/>
                  <a:pt x="1817541" y="1769497"/>
                </a:cubicBezTo>
                <a:cubicBezTo>
                  <a:pt x="1832055" y="1769497"/>
                  <a:pt x="1843821" y="1781263"/>
                  <a:pt x="1843821" y="1795777"/>
                </a:cubicBezTo>
                <a:cubicBezTo>
                  <a:pt x="1843821" y="1810290"/>
                  <a:pt x="1832055" y="1822057"/>
                  <a:pt x="1817541" y="1822057"/>
                </a:cubicBezTo>
                <a:close/>
                <a:moveTo>
                  <a:pt x="1221873" y="1850088"/>
                </a:moveTo>
                <a:cubicBezTo>
                  <a:pt x="1191878" y="1850088"/>
                  <a:pt x="1167561" y="1825772"/>
                  <a:pt x="1167561" y="1795777"/>
                </a:cubicBezTo>
                <a:cubicBezTo>
                  <a:pt x="1167561" y="1765783"/>
                  <a:pt x="1191878" y="1741467"/>
                  <a:pt x="1221873" y="1741467"/>
                </a:cubicBezTo>
                <a:cubicBezTo>
                  <a:pt x="1251868" y="1741467"/>
                  <a:pt x="1276183" y="1765783"/>
                  <a:pt x="1276183" y="1795777"/>
                </a:cubicBezTo>
                <a:cubicBezTo>
                  <a:pt x="1276183" y="1825772"/>
                  <a:pt x="1251868" y="1850088"/>
                  <a:pt x="1221873" y="1850088"/>
                </a:cubicBezTo>
                <a:close/>
                <a:moveTo>
                  <a:pt x="627957" y="1878119"/>
                </a:moveTo>
                <a:cubicBezTo>
                  <a:pt x="583448" y="1878119"/>
                  <a:pt x="547366" y="1842037"/>
                  <a:pt x="547366" y="1797529"/>
                </a:cubicBezTo>
                <a:cubicBezTo>
                  <a:pt x="547366" y="1753021"/>
                  <a:pt x="583448" y="1716940"/>
                  <a:pt x="627957" y="1716940"/>
                </a:cubicBezTo>
                <a:cubicBezTo>
                  <a:pt x="672466" y="1716940"/>
                  <a:pt x="708548" y="1753021"/>
                  <a:pt x="708548" y="1797529"/>
                </a:cubicBezTo>
                <a:cubicBezTo>
                  <a:pt x="708548" y="1842037"/>
                  <a:pt x="672466" y="1878119"/>
                  <a:pt x="627957" y="1878119"/>
                </a:cubicBezTo>
                <a:close/>
                <a:moveTo>
                  <a:pt x="32288" y="1899142"/>
                </a:moveTo>
                <a:lnTo>
                  <a:pt x="0" y="1892623"/>
                </a:lnTo>
                <a:lnTo>
                  <a:pt x="0" y="1702436"/>
                </a:lnTo>
                <a:lnTo>
                  <a:pt x="32288" y="1695917"/>
                </a:lnTo>
                <a:cubicBezTo>
                  <a:pt x="88408" y="1695917"/>
                  <a:pt x="133902" y="1741411"/>
                  <a:pt x="133902" y="1797530"/>
                </a:cubicBezTo>
                <a:cubicBezTo>
                  <a:pt x="133902" y="1853649"/>
                  <a:pt x="88408" y="1899142"/>
                  <a:pt x="32288" y="1899142"/>
                </a:cubicBezTo>
                <a:close/>
                <a:moveTo>
                  <a:pt x="2414961" y="2407201"/>
                </a:moveTo>
                <a:cubicBezTo>
                  <a:pt x="2407220" y="2407201"/>
                  <a:pt x="2400945" y="2400926"/>
                  <a:pt x="2400945" y="2393185"/>
                </a:cubicBezTo>
                <a:cubicBezTo>
                  <a:pt x="2400945" y="2385444"/>
                  <a:pt x="2407220" y="2379169"/>
                  <a:pt x="2414961" y="2379169"/>
                </a:cubicBezTo>
                <a:cubicBezTo>
                  <a:pt x="2422703" y="2379169"/>
                  <a:pt x="2428978" y="2385444"/>
                  <a:pt x="2428978" y="2393185"/>
                </a:cubicBezTo>
                <a:cubicBezTo>
                  <a:pt x="2428978" y="2400926"/>
                  <a:pt x="2422703" y="2407201"/>
                  <a:pt x="2414961" y="2407201"/>
                </a:cubicBezTo>
                <a:close/>
                <a:moveTo>
                  <a:pt x="154383" y="2428332"/>
                </a:moveTo>
                <a:lnTo>
                  <a:pt x="0" y="2428332"/>
                </a:lnTo>
                <a:lnTo>
                  <a:pt x="0" y="2269972"/>
                </a:lnTo>
                <a:lnTo>
                  <a:pt x="32288" y="2263542"/>
                </a:lnTo>
                <a:cubicBezTo>
                  <a:pt x="103890" y="2263542"/>
                  <a:pt x="161934" y="2320801"/>
                  <a:pt x="161934" y="2391434"/>
                </a:cubicBezTo>
                <a:close/>
                <a:moveTo>
                  <a:pt x="722474" y="2428332"/>
                </a:moveTo>
                <a:lnTo>
                  <a:pt x="533438" y="2428332"/>
                </a:lnTo>
                <a:lnTo>
                  <a:pt x="526342" y="2393185"/>
                </a:lnTo>
                <a:cubicBezTo>
                  <a:pt x="526342" y="2337065"/>
                  <a:pt x="571836" y="2291572"/>
                  <a:pt x="627956" y="2291572"/>
                </a:cubicBezTo>
                <a:cubicBezTo>
                  <a:pt x="684076" y="2291572"/>
                  <a:pt x="729570" y="2337065"/>
                  <a:pt x="729570" y="2393185"/>
                </a:cubicBezTo>
                <a:close/>
                <a:moveTo>
                  <a:pt x="1287041" y="2428332"/>
                </a:moveTo>
                <a:lnTo>
                  <a:pt x="1160210" y="2428332"/>
                </a:lnTo>
                <a:lnTo>
                  <a:pt x="1155825" y="2421828"/>
                </a:lnTo>
                <a:cubicBezTo>
                  <a:pt x="1152101" y="2413025"/>
                  <a:pt x="1150042" y="2403346"/>
                  <a:pt x="1150042" y="2393186"/>
                </a:cubicBezTo>
                <a:cubicBezTo>
                  <a:pt x="1150042" y="2352547"/>
                  <a:pt x="1182987" y="2319604"/>
                  <a:pt x="1223626" y="2319604"/>
                </a:cubicBezTo>
                <a:cubicBezTo>
                  <a:pt x="1264265" y="2319604"/>
                  <a:pt x="1297208" y="2352547"/>
                  <a:pt x="1297208" y="2393186"/>
                </a:cubicBezTo>
                <a:cubicBezTo>
                  <a:pt x="1297208" y="2403346"/>
                  <a:pt x="1295149" y="2413025"/>
                  <a:pt x="1291426" y="2421828"/>
                </a:cubicBezTo>
                <a:close/>
                <a:moveTo>
                  <a:pt x="1834201" y="2428332"/>
                </a:moveTo>
                <a:lnTo>
                  <a:pt x="1800879" y="2428332"/>
                </a:lnTo>
                <a:lnTo>
                  <a:pt x="1786569" y="2422404"/>
                </a:lnTo>
                <a:cubicBezTo>
                  <a:pt x="1778643" y="2414478"/>
                  <a:pt x="1773741" y="2403528"/>
                  <a:pt x="1773741" y="2391433"/>
                </a:cubicBezTo>
                <a:cubicBezTo>
                  <a:pt x="1773741" y="2367243"/>
                  <a:pt x="1793350" y="2347634"/>
                  <a:pt x="1817540" y="2347634"/>
                </a:cubicBezTo>
                <a:cubicBezTo>
                  <a:pt x="1841730" y="2347634"/>
                  <a:pt x="1861339" y="2367243"/>
                  <a:pt x="1861339" y="2391433"/>
                </a:cubicBezTo>
                <a:cubicBezTo>
                  <a:pt x="1861339" y="2403528"/>
                  <a:pt x="1856437" y="2414478"/>
                  <a:pt x="1848511" y="2422404"/>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1296757" y="1722120"/>
            <a:ext cx="4267449" cy="548640"/>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12600000">
            <a:off x="1016000" y="1674936"/>
            <a:ext cx="643050" cy="719354"/>
          </a:xfrm>
          <a:custGeom>
            <a:avLst/>
            <a:gdLst>
              <a:gd name="connsiteX0" fmla="*/ 318443 w 424614"/>
              <a:gd name="connsiteY0" fmla="*/ 446523 h 474998"/>
              <a:gd name="connsiteX1" fmla="*/ 28474 w 424614"/>
              <a:gd name="connsiteY1" fmla="*/ 368827 h 474998"/>
              <a:gd name="connsiteX2" fmla="*/ 106171 w 424614"/>
              <a:gd name="connsiteY2" fmla="*/ 78858 h 474998"/>
              <a:gd name="connsiteX3" fmla="*/ 145376 w 424614"/>
              <a:gd name="connsiteY3" fmla="*/ 61202 h 474998"/>
              <a:gd name="connsiteX4" fmla="*/ 172396 w 424614"/>
              <a:gd name="connsiteY4" fmla="*/ 55086 h 474998"/>
              <a:gd name="connsiteX5" fmla="*/ 204346 w 424614"/>
              <a:gd name="connsiteY5" fmla="*/ 0 h 474998"/>
              <a:gd name="connsiteX6" fmla="*/ 236542 w 424614"/>
              <a:gd name="connsiteY6" fmla="*/ 55510 h 474998"/>
              <a:gd name="connsiteX7" fmla="*/ 267247 w 424614"/>
              <a:gd name="connsiteY7" fmla="*/ 57651 h 474998"/>
              <a:gd name="connsiteX8" fmla="*/ 396140 w 424614"/>
              <a:gd name="connsiteY8" fmla="*/ 156555 h 474998"/>
              <a:gd name="connsiteX9" fmla="*/ 318443 w 424614"/>
              <a:gd name="connsiteY9" fmla="*/ 446523 h 474998"/>
            </a:gdLst>
            <a:ahLst/>
            <a:cxnLst/>
            <a:rect l="l" t="t" r="r" b="b"/>
            <a:pathLst>
              <a:path w="424614" h="474998">
                <a:moveTo>
                  <a:pt x="318443" y="446523"/>
                </a:moveTo>
                <a:cubicBezTo>
                  <a:pt x="216914" y="505141"/>
                  <a:pt x="87091" y="470355"/>
                  <a:pt x="28474" y="368827"/>
                </a:cubicBezTo>
                <a:cubicBezTo>
                  <a:pt x="-30144" y="267298"/>
                  <a:pt x="4642" y="137475"/>
                  <a:pt x="106171" y="78858"/>
                </a:cubicBezTo>
                <a:cubicBezTo>
                  <a:pt x="118862" y="71530"/>
                  <a:pt x="131995" y="65663"/>
                  <a:pt x="145376" y="61202"/>
                </a:cubicBezTo>
                <a:lnTo>
                  <a:pt x="172396" y="55086"/>
                </a:lnTo>
                <a:lnTo>
                  <a:pt x="204346" y="0"/>
                </a:lnTo>
                <a:lnTo>
                  <a:pt x="236542" y="55510"/>
                </a:lnTo>
                <a:lnTo>
                  <a:pt x="267247" y="57651"/>
                </a:lnTo>
                <a:cubicBezTo>
                  <a:pt x="319721" y="71712"/>
                  <a:pt x="366831" y="105790"/>
                  <a:pt x="396140" y="156555"/>
                </a:cubicBezTo>
                <a:cubicBezTo>
                  <a:pt x="454757" y="258083"/>
                  <a:pt x="419971" y="387906"/>
                  <a:pt x="318443" y="446523"/>
                </a:cubicBezTo>
                <a:close/>
              </a:path>
            </a:pathLst>
          </a:custGeom>
          <a:solidFill>
            <a:schemeClr val="accent2"/>
          </a:solidFill>
          <a:ln w="12700" cap="sq">
            <a:noFill/>
            <a:miter/>
          </a:ln>
          <a:effectLst>
            <a:outerShdw blurRad="50800" dist="38100" dir="8100000" algn="tr"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1217260" y="1833614"/>
            <a:ext cx="280714" cy="304080"/>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1717380" y="1794123"/>
            <a:ext cx="3288546" cy="420417"/>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Source Han Sans CN Bold"/>
                <a:ea typeface="Source Han Sans CN Bold"/>
                <a:cs typeface="Source Han Sans CN Bold"/>
              </a:rPr>
              <a:t>指令集选择</a:t>
            </a:r>
            <a:endParaRPr kumimoji="1" lang="zh-CN" altLang="en-US"/>
          </a:p>
        </p:txBody>
      </p:sp>
      <p:sp>
        <p:nvSpPr>
          <p:cNvPr id="9" name="标题 1"/>
          <p:cNvSpPr txBox="1"/>
          <p:nvPr/>
        </p:nvSpPr>
        <p:spPr>
          <a:xfrm>
            <a:off x="1336434" y="2338086"/>
            <a:ext cx="4123601" cy="1203767"/>
          </a:xfrm>
          <a:prstGeom prst="rect">
            <a:avLst/>
          </a:prstGeom>
          <a:noFill/>
          <a:ln>
            <a:noFill/>
          </a:ln>
        </p:spPr>
        <p:txBody>
          <a:bodyPr vert="horz" wrap="square" lIns="0" tIns="0" rIns="0" bIns="0" rtlCol="0" anchor="t"/>
          <a:lstStyle/>
          <a:p>
            <a:pPr algn="l"/>
            <a:r>
              <a:rPr kumimoji="1" lang="en-US" altLang="zh-CN" sz="1600" b="1">
                <a:ln w="12700">
                  <a:noFill/>
                </a:ln>
                <a:solidFill>
                  <a:srgbClr val="262626">
                    <a:alpha val="100000"/>
                  </a:srgbClr>
                </a:solidFill>
                <a:latin typeface="Source Han Sans"/>
                <a:ea typeface="Source Han Sans"/>
                <a:cs typeface="Source Han Sans"/>
              </a:rPr>
              <a:t>选择RISC- V指令集并实现其rv32i子集。</a:t>
            </a:r>
            <a:r>
              <a:rPr kumimoji="1" lang="en-US" altLang="zh-CN" sz="1600">
                <a:ln w="12700">
                  <a:noFill/>
                </a:ln>
                <a:solidFill>
                  <a:srgbClr val="262626">
                    <a:alpha val="100000"/>
                  </a:srgbClr>
                </a:solidFill>
                <a:latin typeface="Source Han Sans"/>
                <a:ea typeface="Source Han Sans"/>
                <a:cs typeface="Source Han Sans"/>
              </a:rPr>
              <a:t>该指令集涵盖了绝大部分的功能指令，包括实验要求的运算类、传送类和控制类指令。</a:t>
            </a:r>
            <a:r>
              <a:rPr kumimoji="1" lang="en-US" altLang="zh-CN" sz="1600" b="1">
                <a:ln w="12700">
                  <a:noFill/>
                </a:ln>
                <a:solidFill>
                  <a:srgbClr val="262626">
                    <a:alpha val="100000"/>
                  </a:srgbClr>
                </a:solidFill>
                <a:latin typeface="Source Han Sans"/>
                <a:ea typeface="Source Han Sans"/>
                <a:cs typeface="Source Han Sans"/>
              </a:rPr>
              <a:t>设计实现共计41条指令。</a:t>
            </a:r>
            <a:r>
              <a:rPr kumimoji="1" lang="en-US" altLang="zh-CN" sz="1600">
                <a:ln w="12700">
                  <a:noFill/>
                </a:ln>
                <a:solidFill>
                  <a:srgbClr val="262626">
                    <a:alpha val="100000"/>
                  </a:srgbClr>
                </a:solidFill>
                <a:latin typeface="Source Han Sans"/>
                <a:ea typeface="Source Han Sans"/>
                <a:cs typeface="Source Han Sans"/>
              </a:rPr>
              <a:t>
</a:t>
            </a:r>
            <a:endParaRPr kumimoji="1" lang="zh-CN" altLang="en-US"/>
          </a:p>
        </p:txBody>
      </p:sp>
      <p:sp>
        <p:nvSpPr>
          <p:cNvPr id="10" name="标题 1"/>
          <p:cNvSpPr txBox="1"/>
          <p:nvPr/>
        </p:nvSpPr>
        <p:spPr>
          <a:xfrm>
            <a:off x="6806951" y="1722120"/>
            <a:ext cx="4267449" cy="548640"/>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rot="12600000">
            <a:off x="6526192" y="1674936"/>
            <a:ext cx="643050" cy="719354"/>
          </a:xfrm>
          <a:custGeom>
            <a:avLst/>
            <a:gdLst>
              <a:gd name="connsiteX0" fmla="*/ 318443 w 424614"/>
              <a:gd name="connsiteY0" fmla="*/ 446523 h 474998"/>
              <a:gd name="connsiteX1" fmla="*/ 28474 w 424614"/>
              <a:gd name="connsiteY1" fmla="*/ 368827 h 474998"/>
              <a:gd name="connsiteX2" fmla="*/ 106171 w 424614"/>
              <a:gd name="connsiteY2" fmla="*/ 78858 h 474998"/>
              <a:gd name="connsiteX3" fmla="*/ 145376 w 424614"/>
              <a:gd name="connsiteY3" fmla="*/ 61202 h 474998"/>
              <a:gd name="connsiteX4" fmla="*/ 172396 w 424614"/>
              <a:gd name="connsiteY4" fmla="*/ 55086 h 474998"/>
              <a:gd name="connsiteX5" fmla="*/ 204346 w 424614"/>
              <a:gd name="connsiteY5" fmla="*/ 0 h 474998"/>
              <a:gd name="connsiteX6" fmla="*/ 236542 w 424614"/>
              <a:gd name="connsiteY6" fmla="*/ 55510 h 474998"/>
              <a:gd name="connsiteX7" fmla="*/ 267247 w 424614"/>
              <a:gd name="connsiteY7" fmla="*/ 57651 h 474998"/>
              <a:gd name="connsiteX8" fmla="*/ 396140 w 424614"/>
              <a:gd name="connsiteY8" fmla="*/ 156555 h 474998"/>
              <a:gd name="connsiteX9" fmla="*/ 318443 w 424614"/>
              <a:gd name="connsiteY9" fmla="*/ 446523 h 474998"/>
            </a:gdLst>
            <a:ahLst/>
            <a:cxnLst/>
            <a:rect l="l" t="t" r="r" b="b"/>
            <a:pathLst>
              <a:path w="424614" h="474998">
                <a:moveTo>
                  <a:pt x="318443" y="446523"/>
                </a:moveTo>
                <a:cubicBezTo>
                  <a:pt x="216914" y="505141"/>
                  <a:pt x="87091" y="470355"/>
                  <a:pt x="28474" y="368827"/>
                </a:cubicBezTo>
                <a:cubicBezTo>
                  <a:pt x="-30144" y="267298"/>
                  <a:pt x="4642" y="137475"/>
                  <a:pt x="106171" y="78858"/>
                </a:cubicBezTo>
                <a:cubicBezTo>
                  <a:pt x="118862" y="71530"/>
                  <a:pt x="131995" y="65663"/>
                  <a:pt x="145376" y="61202"/>
                </a:cubicBezTo>
                <a:lnTo>
                  <a:pt x="172396" y="55086"/>
                </a:lnTo>
                <a:lnTo>
                  <a:pt x="204346" y="0"/>
                </a:lnTo>
                <a:lnTo>
                  <a:pt x="236542" y="55510"/>
                </a:lnTo>
                <a:lnTo>
                  <a:pt x="267247" y="57651"/>
                </a:lnTo>
                <a:cubicBezTo>
                  <a:pt x="319721" y="71712"/>
                  <a:pt x="366831" y="105790"/>
                  <a:pt x="396140" y="156555"/>
                </a:cubicBezTo>
                <a:cubicBezTo>
                  <a:pt x="454757" y="258083"/>
                  <a:pt x="419971" y="387906"/>
                  <a:pt x="318443" y="446523"/>
                </a:cubicBezTo>
                <a:close/>
              </a:path>
            </a:pathLst>
          </a:custGeom>
          <a:solidFill>
            <a:schemeClr val="accent2"/>
          </a:solidFill>
          <a:ln w="12700" cap="sq">
            <a:noFill/>
            <a:miter/>
          </a:ln>
          <a:effectLst>
            <a:outerShdw blurRad="50800" dist="38100" dir="8100000" algn="tr"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6715770" y="1847812"/>
            <a:ext cx="304080" cy="275683"/>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7227574" y="1794123"/>
            <a:ext cx="3288546" cy="420417"/>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Source Han Sans CN Bold"/>
                <a:ea typeface="Source Han Sans CN Bold"/>
                <a:cs typeface="Source Han Sans CN Bold"/>
              </a:rPr>
              <a:t>控制器设计</a:t>
            </a:r>
            <a:endParaRPr kumimoji="1" lang="zh-CN" altLang="en-US"/>
          </a:p>
        </p:txBody>
      </p:sp>
      <p:sp>
        <p:nvSpPr>
          <p:cNvPr id="14" name="标题 1"/>
          <p:cNvSpPr txBox="1"/>
          <p:nvPr/>
        </p:nvSpPr>
        <p:spPr>
          <a:xfrm>
            <a:off x="6973626" y="2338086"/>
            <a:ext cx="3996601" cy="1203767"/>
          </a:xfrm>
          <a:prstGeom prst="rect">
            <a:avLst/>
          </a:prstGeom>
          <a:noFill/>
          <a:ln>
            <a:noFill/>
          </a:ln>
        </p:spPr>
        <p:txBody>
          <a:bodyPr vert="horz" wrap="square" lIns="0" tIns="0" rIns="0" bIns="0" rtlCol="0" anchor="t"/>
          <a:lstStyle/>
          <a:p>
            <a:pPr algn="l"/>
            <a:r>
              <a:rPr kumimoji="1" lang="en-US" altLang="zh-CN" sz="1600" b="1">
                <a:ln w="12700">
                  <a:noFill/>
                </a:ln>
                <a:solidFill>
                  <a:srgbClr val="262626">
                    <a:alpha val="100000"/>
                  </a:srgbClr>
                </a:solidFill>
                <a:latin typeface="Source Han Sans"/>
                <a:ea typeface="Source Han Sans"/>
                <a:cs typeface="Source Han Sans"/>
              </a:rPr>
              <a:t>使用硬布线的方式实现控制器。</a:t>
            </a:r>
            <a:r>
              <a:rPr kumimoji="1" lang="en-US" altLang="zh-CN" sz="1600">
                <a:ln w="12700">
                  <a:noFill/>
                </a:ln>
                <a:solidFill>
                  <a:srgbClr val="262626">
                    <a:alpha val="100000"/>
                  </a:srgbClr>
                </a:solidFill>
                <a:latin typeface="Source Han Sans"/>
                <a:ea typeface="Source Han Sans"/>
                <a:cs typeface="Source Han Sans"/>
              </a:rPr>
              <a:t>由于指令条数不多，硬布线设计的控制器具有占用空间小、速度快、逻辑简单的优势，使得译码阶段所需的时间较少。
</a:t>
            </a:r>
            <a:endParaRPr kumimoji="1" lang="zh-CN" altLang="en-US"/>
          </a:p>
        </p:txBody>
      </p:sp>
      <p:sp>
        <p:nvSpPr>
          <p:cNvPr id="15" name="标题 1"/>
          <p:cNvSpPr txBox="1"/>
          <p:nvPr/>
        </p:nvSpPr>
        <p:spPr>
          <a:xfrm>
            <a:off x="1296759" y="3851863"/>
            <a:ext cx="4267449" cy="548640"/>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rot="12600000">
            <a:off x="1016000" y="3804679"/>
            <a:ext cx="643050" cy="719354"/>
          </a:xfrm>
          <a:custGeom>
            <a:avLst/>
            <a:gdLst>
              <a:gd name="connsiteX0" fmla="*/ 318443 w 424614"/>
              <a:gd name="connsiteY0" fmla="*/ 446523 h 474998"/>
              <a:gd name="connsiteX1" fmla="*/ 28474 w 424614"/>
              <a:gd name="connsiteY1" fmla="*/ 368827 h 474998"/>
              <a:gd name="connsiteX2" fmla="*/ 106171 w 424614"/>
              <a:gd name="connsiteY2" fmla="*/ 78858 h 474998"/>
              <a:gd name="connsiteX3" fmla="*/ 145376 w 424614"/>
              <a:gd name="connsiteY3" fmla="*/ 61202 h 474998"/>
              <a:gd name="connsiteX4" fmla="*/ 172396 w 424614"/>
              <a:gd name="connsiteY4" fmla="*/ 55086 h 474998"/>
              <a:gd name="connsiteX5" fmla="*/ 204346 w 424614"/>
              <a:gd name="connsiteY5" fmla="*/ 0 h 474998"/>
              <a:gd name="connsiteX6" fmla="*/ 236542 w 424614"/>
              <a:gd name="connsiteY6" fmla="*/ 55510 h 474998"/>
              <a:gd name="connsiteX7" fmla="*/ 267247 w 424614"/>
              <a:gd name="connsiteY7" fmla="*/ 57651 h 474998"/>
              <a:gd name="connsiteX8" fmla="*/ 396140 w 424614"/>
              <a:gd name="connsiteY8" fmla="*/ 156555 h 474998"/>
              <a:gd name="connsiteX9" fmla="*/ 318443 w 424614"/>
              <a:gd name="connsiteY9" fmla="*/ 446523 h 474998"/>
            </a:gdLst>
            <a:ahLst/>
            <a:cxnLst/>
            <a:rect l="l" t="t" r="r" b="b"/>
            <a:pathLst>
              <a:path w="424614" h="474998">
                <a:moveTo>
                  <a:pt x="318443" y="446523"/>
                </a:moveTo>
                <a:cubicBezTo>
                  <a:pt x="216914" y="505141"/>
                  <a:pt x="87091" y="470355"/>
                  <a:pt x="28474" y="368827"/>
                </a:cubicBezTo>
                <a:cubicBezTo>
                  <a:pt x="-30144" y="267298"/>
                  <a:pt x="4642" y="137475"/>
                  <a:pt x="106171" y="78858"/>
                </a:cubicBezTo>
                <a:cubicBezTo>
                  <a:pt x="118862" y="71530"/>
                  <a:pt x="131995" y="65663"/>
                  <a:pt x="145376" y="61202"/>
                </a:cubicBezTo>
                <a:lnTo>
                  <a:pt x="172396" y="55086"/>
                </a:lnTo>
                <a:lnTo>
                  <a:pt x="204346" y="0"/>
                </a:lnTo>
                <a:lnTo>
                  <a:pt x="236542" y="55510"/>
                </a:lnTo>
                <a:lnTo>
                  <a:pt x="267247" y="57651"/>
                </a:lnTo>
                <a:cubicBezTo>
                  <a:pt x="319721" y="71712"/>
                  <a:pt x="366831" y="105790"/>
                  <a:pt x="396140" y="156555"/>
                </a:cubicBezTo>
                <a:cubicBezTo>
                  <a:pt x="454757" y="258083"/>
                  <a:pt x="419971" y="387906"/>
                  <a:pt x="318443" y="446523"/>
                </a:cubicBezTo>
                <a:close/>
              </a:path>
            </a:pathLst>
          </a:custGeom>
          <a:solidFill>
            <a:schemeClr val="accent2"/>
          </a:solidFill>
          <a:ln w="12700" cap="sq">
            <a:noFill/>
            <a:miter/>
          </a:ln>
          <a:effectLst>
            <a:outerShdw blurRad="50800" dist="38100" dir="8100000" algn="tr"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17" name="标题 1"/>
          <p:cNvSpPr txBox="1"/>
          <p:nvPr/>
        </p:nvSpPr>
        <p:spPr>
          <a:xfrm>
            <a:off x="1205578" y="3989638"/>
            <a:ext cx="304080" cy="251517"/>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ahLst/>
            <a:cxn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1717380" y="3923866"/>
            <a:ext cx="3288546" cy="420417"/>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Source Han Sans CN Bold"/>
                <a:ea typeface="Source Han Sans CN Bold"/>
                <a:cs typeface="Source Han Sans CN Bold"/>
              </a:rPr>
              <a:t>流水线设计</a:t>
            </a:r>
            <a:endParaRPr kumimoji="1" lang="zh-CN" altLang="en-US"/>
          </a:p>
        </p:txBody>
      </p:sp>
      <p:sp>
        <p:nvSpPr>
          <p:cNvPr id="19" name="标题 1"/>
          <p:cNvSpPr txBox="1"/>
          <p:nvPr/>
        </p:nvSpPr>
        <p:spPr>
          <a:xfrm>
            <a:off x="1247534" y="4518629"/>
            <a:ext cx="4212501" cy="1203767"/>
          </a:xfrm>
          <a:prstGeom prst="rect">
            <a:avLst/>
          </a:prstGeom>
          <a:noFill/>
          <a:ln>
            <a:noFill/>
          </a:ln>
        </p:spPr>
        <p:txBody>
          <a:bodyPr vert="horz" wrap="square" lIns="0" tIns="0" rIns="0" bIns="0" rtlCol="0" anchor="t"/>
          <a:lstStyle/>
          <a:p>
            <a:pPr algn="l"/>
            <a:r>
              <a:rPr kumimoji="1" lang="en-US" altLang="zh-CN" sz="1600" dirty="0" err="1">
                <a:ln w="12700">
                  <a:noFill/>
                </a:ln>
                <a:solidFill>
                  <a:srgbClr val="262626">
                    <a:alpha val="100000"/>
                  </a:srgbClr>
                </a:solidFill>
                <a:latin typeface="Source Han Sans"/>
                <a:ea typeface="Source Han Sans"/>
                <a:cs typeface="Source Han Sans"/>
              </a:rPr>
              <a:t>本次实验使用经典的</a:t>
            </a:r>
            <a:r>
              <a:rPr kumimoji="1" lang="en-US" altLang="zh-CN" sz="1600" b="1" dirty="0" err="1">
                <a:ln w="12700">
                  <a:noFill/>
                </a:ln>
                <a:solidFill>
                  <a:srgbClr val="262626">
                    <a:alpha val="100000"/>
                  </a:srgbClr>
                </a:solidFill>
                <a:latin typeface="Source Han Sans"/>
                <a:ea typeface="Source Han Sans"/>
                <a:cs typeface="Source Han Sans"/>
              </a:rPr>
              <a:t>五段流水线设计</a:t>
            </a:r>
            <a:r>
              <a:rPr kumimoji="1" lang="en-US" altLang="zh-CN" sz="1600" dirty="0" err="1">
                <a:ln w="12700">
                  <a:noFill/>
                </a:ln>
                <a:solidFill>
                  <a:srgbClr val="262626">
                    <a:alpha val="100000"/>
                  </a:srgbClr>
                </a:solidFill>
                <a:latin typeface="Source Han Sans"/>
                <a:ea typeface="Source Han Sans"/>
                <a:cs typeface="Source Han Sans"/>
              </a:rPr>
              <a:t>，包括取指、译码、执行、访存、写</a:t>
            </a:r>
            <a:r>
              <a:rPr kumimoji="1" lang="zh-CN" altLang="en-US" sz="1600" b="1" dirty="0">
                <a:ln w="12700">
                  <a:noFill/>
                </a:ln>
                <a:solidFill>
                  <a:srgbClr val="262626">
                    <a:alpha val="100000"/>
                  </a:srgbClr>
                </a:solidFill>
                <a:latin typeface="+mn-ea"/>
                <a:cs typeface="Source Han Sans"/>
              </a:rPr>
              <a:t>回</a:t>
            </a:r>
            <a:r>
              <a:rPr kumimoji="1" lang="en-US" altLang="zh-CN" sz="1600" dirty="0" err="1">
                <a:ln w="12700">
                  <a:noFill/>
                </a:ln>
                <a:solidFill>
                  <a:srgbClr val="262626">
                    <a:alpha val="100000"/>
                  </a:srgbClr>
                </a:solidFill>
                <a:latin typeface="Source Han Sans"/>
                <a:ea typeface="Source Han Sans"/>
                <a:cs typeface="Source Han Sans"/>
              </a:rPr>
              <a:t>五个阶段。该设计保证了各个阶段的执行时间相似。同时，采用经典架构也便于我们查找资料和实现</a:t>
            </a:r>
            <a:r>
              <a:rPr kumimoji="1" lang="en-US" altLang="zh-CN" sz="16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20" name="标题 1"/>
          <p:cNvSpPr txBox="1"/>
          <p:nvPr/>
        </p:nvSpPr>
        <p:spPr>
          <a:xfrm>
            <a:off x="6806949" y="3828713"/>
            <a:ext cx="4267449" cy="548640"/>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rot="12600000">
            <a:off x="6526192" y="3781529"/>
            <a:ext cx="643050" cy="719354"/>
          </a:xfrm>
          <a:custGeom>
            <a:avLst/>
            <a:gdLst>
              <a:gd name="connsiteX0" fmla="*/ 318443 w 424614"/>
              <a:gd name="connsiteY0" fmla="*/ 446523 h 474998"/>
              <a:gd name="connsiteX1" fmla="*/ 28474 w 424614"/>
              <a:gd name="connsiteY1" fmla="*/ 368827 h 474998"/>
              <a:gd name="connsiteX2" fmla="*/ 106171 w 424614"/>
              <a:gd name="connsiteY2" fmla="*/ 78858 h 474998"/>
              <a:gd name="connsiteX3" fmla="*/ 145376 w 424614"/>
              <a:gd name="connsiteY3" fmla="*/ 61202 h 474998"/>
              <a:gd name="connsiteX4" fmla="*/ 172396 w 424614"/>
              <a:gd name="connsiteY4" fmla="*/ 55086 h 474998"/>
              <a:gd name="connsiteX5" fmla="*/ 204346 w 424614"/>
              <a:gd name="connsiteY5" fmla="*/ 0 h 474998"/>
              <a:gd name="connsiteX6" fmla="*/ 236542 w 424614"/>
              <a:gd name="connsiteY6" fmla="*/ 55510 h 474998"/>
              <a:gd name="connsiteX7" fmla="*/ 267247 w 424614"/>
              <a:gd name="connsiteY7" fmla="*/ 57651 h 474998"/>
              <a:gd name="connsiteX8" fmla="*/ 396140 w 424614"/>
              <a:gd name="connsiteY8" fmla="*/ 156555 h 474998"/>
              <a:gd name="connsiteX9" fmla="*/ 318443 w 424614"/>
              <a:gd name="connsiteY9" fmla="*/ 446523 h 474998"/>
            </a:gdLst>
            <a:ahLst/>
            <a:cxnLst/>
            <a:rect l="l" t="t" r="r" b="b"/>
            <a:pathLst>
              <a:path w="424614" h="474998">
                <a:moveTo>
                  <a:pt x="318443" y="446523"/>
                </a:moveTo>
                <a:cubicBezTo>
                  <a:pt x="216914" y="505141"/>
                  <a:pt x="87091" y="470355"/>
                  <a:pt x="28474" y="368827"/>
                </a:cubicBezTo>
                <a:cubicBezTo>
                  <a:pt x="-30144" y="267298"/>
                  <a:pt x="4642" y="137475"/>
                  <a:pt x="106171" y="78858"/>
                </a:cubicBezTo>
                <a:cubicBezTo>
                  <a:pt x="118862" y="71530"/>
                  <a:pt x="131995" y="65663"/>
                  <a:pt x="145376" y="61202"/>
                </a:cubicBezTo>
                <a:lnTo>
                  <a:pt x="172396" y="55086"/>
                </a:lnTo>
                <a:lnTo>
                  <a:pt x="204346" y="0"/>
                </a:lnTo>
                <a:lnTo>
                  <a:pt x="236542" y="55510"/>
                </a:lnTo>
                <a:lnTo>
                  <a:pt x="267247" y="57651"/>
                </a:lnTo>
                <a:cubicBezTo>
                  <a:pt x="319721" y="71712"/>
                  <a:pt x="366831" y="105790"/>
                  <a:pt x="396140" y="156555"/>
                </a:cubicBezTo>
                <a:cubicBezTo>
                  <a:pt x="454757" y="258083"/>
                  <a:pt x="419971" y="387906"/>
                  <a:pt x="318443" y="446523"/>
                </a:cubicBezTo>
                <a:close/>
              </a:path>
            </a:pathLst>
          </a:custGeom>
          <a:solidFill>
            <a:schemeClr val="accent2"/>
          </a:solidFill>
          <a:ln w="12700" cap="sq">
            <a:noFill/>
            <a:miter/>
          </a:ln>
          <a:effectLst>
            <a:outerShdw blurRad="50800" dist="38100" dir="8100000" algn="tr"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22" name="标题 1"/>
          <p:cNvSpPr txBox="1"/>
          <p:nvPr/>
        </p:nvSpPr>
        <p:spPr>
          <a:xfrm>
            <a:off x="6721594" y="3940207"/>
            <a:ext cx="292430" cy="304080"/>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ahLst/>
            <a:cxn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3" name="标题 1"/>
          <p:cNvSpPr txBox="1"/>
          <p:nvPr/>
        </p:nvSpPr>
        <p:spPr>
          <a:xfrm>
            <a:off x="7227574" y="3900716"/>
            <a:ext cx="3288546" cy="420417"/>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Source Han Sans CN Bold"/>
                <a:ea typeface="Source Han Sans CN Bold"/>
                <a:cs typeface="Source Han Sans CN Bold"/>
              </a:rPr>
              <a:t>冒险处理</a:t>
            </a:r>
            <a:endParaRPr kumimoji="1" lang="zh-CN" altLang="en-US"/>
          </a:p>
        </p:txBody>
      </p:sp>
      <p:sp>
        <p:nvSpPr>
          <p:cNvPr id="24" name="标题 1"/>
          <p:cNvSpPr txBox="1"/>
          <p:nvPr/>
        </p:nvSpPr>
        <p:spPr>
          <a:xfrm>
            <a:off x="7011726" y="4520879"/>
            <a:ext cx="3996601" cy="1203767"/>
          </a:xfrm>
          <a:prstGeom prst="rect">
            <a:avLst/>
          </a:prstGeom>
          <a:noFill/>
          <a:ln>
            <a:noFill/>
          </a:ln>
        </p:spPr>
        <p:txBody>
          <a:bodyPr vert="horz" wrap="square" lIns="0" tIns="0" rIns="0" bIns="0" rtlCol="0" anchor="t"/>
          <a:lstStyle/>
          <a:p>
            <a:pPr algn="l"/>
            <a:r>
              <a:rPr kumimoji="1" lang="en-US" altLang="zh-CN" sz="1600" dirty="0">
                <a:ln w="12700">
                  <a:noFill/>
                </a:ln>
                <a:solidFill>
                  <a:srgbClr val="262626">
                    <a:alpha val="100000"/>
                  </a:srgbClr>
                </a:solidFill>
                <a:latin typeface="Source Han Sans"/>
                <a:ea typeface="Source Han Sans"/>
                <a:cs typeface="Source Han Sans"/>
              </a:rPr>
              <a:t>实验中对数据冒险和控制冒险的处理均使用</a:t>
            </a:r>
            <a:r>
              <a:rPr kumimoji="1" lang="en-US" altLang="zh-CN" sz="1600" b="1" dirty="0">
                <a:ln w="12700">
                  <a:noFill/>
                </a:ln>
                <a:solidFill>
                  <a:srgbClr val="262626">
                    <a:alpha val="100000"/>
                  </a:srgbClr>
                </a:solidFill>
                <a:latin typeface="Source Han Sans"/>
                <a:ea typeface="Source Han Sans"/>
                <a:cs typeface="Source Han Sans"/>
              </a:rPr>
              <a:t>插入气泡</a:t>
            </a:r>
            <a:r>
              <a:rPr kumimoji="1" lang="en-US" altLang="zh-CN" sz="1600" dirty="0">
                <a:ln w="12700">
                  <a:noFill/>
                </a:ln>
                <a:solidFill>
                  <a:srgbClr val="262626">
                    <a:alpha val="100000"/>
                  </a:srgbClr>
                </a:solidFill>
                <a:latin typeface="Source Han Sans"/>
                <a:ea typeface="Source Han Sans"/>
                <a:cs typeface="Source Han Sans"/>
              </a:rPr>
              <a:t>的方式。根据我们的流水线结构设计以及后续的实验，插入气泡处理冒险的方式对流水线的效率影响不大。</a:t>
            </a:r>
            <a:endParaRPr kumimoji="1" lang="zh-CN" altLang="en-US" dirty="0"/>
          </a:p>
        </p:txBody>
      </p:sp>
      <p:sp>
        <p:nvSpPr>
          <p:cNvPr id="25" name="标题 1"/>
          <p:cNvSpPr txBox="1"/>
          <p:nvPr/>
        </p:nvSpPr>
        <p:spPr>
          <a:xfrm>
            <a:off x="316690" y="37338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6" name="标题 1"/>
          <p:cNvSpPr txBox="1"/>
          <p:nvPr/>
        </p:nvSpPr>
        <p:spPr>
          <a:xfrm>
            <a:off x="783520"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CPU设计</a:t>
            </a:r>
            <a:endParaRPr kumimoji="1" lang="zh-CN" altLang="en-US"/>
          </a:p>
        </p:txBody>
      </p:sp>
      <p:sp>
        <p:nvSpPr>
          <p:cNvPr id="27" name="标题 1"/>
          <p:cNvSpPr txBox="1"/>
          <p:nvPr/>
        </p:nvSpPr>
        <p:spPr>
          <a:xfrm>
            <a:off x="76740" y="4410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10800000">
            <a:off x="3392892" y="761926"/>
            <a:ext cx="1916929" cy="951149"/>
          </a:xfrm>
          <a:prstGeom prst="flowChartExtra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10800000">
            <a:off x="3997464" y="586329"/>
            <a:ext cx="707787" cy="351193"/>
          </a:xfrm>
          <a:prstGeom prst="flowChartExtract">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4175759" y="1061903"/>
            <a:ext cx="351194" cy="351194"/>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5" name="标题 1"/>
          <p:cNvSpPr txBox="1"/>
          <p:nvPr/>
        </p:nvSpPr>
        <p:spPr>
          <a:xfrm>
            <a:off x="510340" y="3909663"/>
            <a:ext cx="5145474" cy="1728243"/>
          </a:xfrm>
          <a:prstGeom prst="rect">
            <a:avLst/>
          </a:prstGeom>
          <a:noFill/>
          <a:ln>
            <a:noFill/>
          </a:ln>
        </p:spPr>
        <p:txBody>
          <a:bodyPr vert="horz" wrap="square" lIns="0" tIns="0" rIns="0" bIns="0" rtlCol="0" anchor="t"/>
          <a:lstStyle/>
          <a:p>
            <a:pPr algn="ctr"/>
            <a:endParaRPr kumimoji="1" lang="zh-CN" altLang="en-US"/>
          </a:p>
        </p:txBody>
      </p:sp>
      <p:sp>
        <p:nvSpPr>
          <p:cNvPr id="6" name="标题 1"/>
          <p:cNvSpPr txBox="1"/>
          <p:nvPr/>
        </p:nvSpPr>
        <p:spPr>
          <a:xfrm rot="10800000">
            <a:off x="8289117" y="716250"/>
            <a:ext cx="1916929" cy="951149"/>
          </a:xfrm>
          <a:prstGeom prst="flowChartExtra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10800000">
            <a:off x="8893688" y="540653"/>
            <a:ext cx="707787" cy="351193"/>
          </a:xfrm>
          <a:prstGeom prst="flowChartExtract">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9071984" y="1029384"/>
            <a:ext cx="351194" cy="324879"/>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2233262" y="1752653"/>
            <a:ext cx="4121888" cy="569759"/>
          </a:xfrm>
          <a:prstGeom prst="rect">
            <a:avLst/>
          </a:prstGeom>
          <a:noFill/>
          <a:ln>
            <a:noFill/>
          </a:ln>
        </p:spPr>
        <p:txBody>
          <a:bodyPr vert="horz" wrap="square" lIns="0" tIns="0" rIns="0" bIns="0" rtlCol="0" anchor="ctr"/>
          <a:lstStyle/>
          <a:p>
            <a:pPr algn="ctr"/>
            <a:r>
              <a:rPr kumimoji="1" lang="en-US" altLang="zh-CN" sz="2500" dirty="0" err="1">
                <a:ln w="12700">
                  <a:noFill/>
                </a:ln>
                <a:solidFill>
                  <a:srgbClr val="262626">
                    <a:alpha val="100000"/>
                  </a:srgbClr>
                </a:solidFill>
                <a:latin typeface="OPPOSans R"/>
                <a:ea typeface="OPPOSans R"/>
                <a:cs typeface="OPPOSans R"/>
              </a:rPr>
              <a:t>CPU实现的</a:t>
            </a:r>
            <a:r>
              <a:rPr kumimoji="1" lang="zh-CN" altLang="en-US" sz="2500" dirty="0">
                <a:ln w="12700">
                  <a:noFill/>
                </a:ln>
                <a:solidFill>
                  <a:srgbClr val="262626">
                    <a:alpha val="100000"/>
                  </a:srgbClr>
                </a:solidFill>
                <a:latin typeface="OPPOSans R"/>
                <a:ea typeface="OPPOSans R"/>
                <a:cs typeface="OPPOSans R"/>
              </a:rPr>
              <a:t>全</a:t>
            </a:r>
            <a:r>
              <a:rPr kumimoji="1" lang="en-US" altLang="zh-CN" sz="2500" dirty="0" err="1">
                <a:ln w="12700">
                  <a:noFill/>
                </a:ln>
                <a:solidFill>
                  <a:srgbClr val="262626">
                    <a:alpha val="100000"/>
                  </a:srgbClr>
                </a:solidFill>
                <a:latin typeface="OPPOSans R"/>
                <a:ea typeface="OPPOSans R"/>
                <a:cs typeface="OPPOSans R"/>
              </a:rPr>
              <a:t>部指令</a:t>
            </a:r>
            <a:endParaRPr kumimoji="1" lang="zh-CN" altLang="en-US" dirty="0"/>
          </a:p>
        </p:txBody>
      </p:sp>
      <p:sp>
        <p:nvSpPr>
          <p:cNvPr id="10" name="标题 1"/>
          <p:cNvSpPr txBox="1"/>
          <p:nvPr/>
        </p:nvSpPr>
        <p:spPr>
          <a:xfrm>
            <a:off x="6537426" y="3908953"/>
            <a:ext cx="5145474" cy="1735372"/>
          </a:xfrm>
          <a:prstGeom prst="rect">
            <a:avLst/>
          </a:prstGeom>
          <a:noFill/>
          <a:ln>
            <a:noFill/>
          </a:ln>
        </p:spPr>
        <p:txBody>
          <a:bodyPr vert="horz" wrap="square" lIns="0" tIns="0" rIns="0" bIns="0" rtlCol="0" anchor="t"/>
          <a:lstStyle/>
          <a:p>
            <a:pPr algn="ctr"/>
            <a:endParaRPr kumimoji="1" lang="zh-CN" altLang="en-US"/>
          </a:p>
        </p:txBody>
      </p:sp>
      <p:sp>
        <p:nvSpPr>
          <p:cNvPr id="11" name="标题 1"/>
          <p:cNvSpPr txBox="1"/>
          <p:nvPr/>
        </p:nvSpPr>
        <p:spPr>
          <a:xfrm>
            <a:off x="7186637" y="1804938"/>
            <a:ext cx="4121888" cy="571475"/>
          </a:xfrm>
          <a:prstGeom prst="rect">
            <a:avLst/>
          </a:prstGeom>
          <a:noFill/>
          <a:ln>
            <a:noFill/>
          </a:ln>
        </p:spPr>
        <p:txBody>
          <a:bodyPr vert="horz" wrap="square" lIns="0" tIns="0" rIns="0" bIns="0" rtlCol="0" anchor="ctr"/>
          <a:lstStyle/>
          <a:p>
            <a:pPr algn="ctr"/>
            <a:r>
              <a:rPr kumimoji="1" lang="en-US" altLang="zh-CN" sz="2500" dirty="0" err="1">
                <a:ln w="12700">
                  <a:noFill/>
                </a:ln>
                <a:solidFill>
                  <a:srgbClr val="262626">
                    <a:alpha val="100000"/>
                  </a:srgbClr>
                </a:solidFill>
                <a:latin typeface="OPPOSans R"/>
                <a:ea typeface="OPPOSans R"/>
                <a:cs typeface="OPPOSans R"/>
              </a:rPr>
              <a:t>CPU实现的部分控制逻辑</a:t>
            </a:r>
            <a:endParaRPr kumimoji="1" lang="zh-CN" altLang="en-US" dirty="0"/>
          </a:p>
        </p:txBody>
      </p:sp>
      <p:sp>
        <p:nvSpPr>
          <p:cNvPr id="12" name="标题 1"/>
          <p:cNvSpPr txBox="1"/>
          <p:nvPr/>
        </p:nvSpPr>
        <p:spPr>
          <a:xfrm>
            <a:off x="545290" y="386080"/>
            <a:ext cx="2064735"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1012121" y="479740"/>
            <a:ext cx="248673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CPU设计</a:t>
            </a:r>
            <a:endParaRPr kumimoji="1" lang="zh-CN" altLang="en-US"/>
          </a:p>
        </p:txBody>
      </p:sp>
      <p:sp>
        <p:nvSpPr>
          <p:cNvPr id="14" name="标题 1"/>
          <p:cNvSpPr txBox="1"/>
          <p:nvPr/>
        </p:nvSpPr>
        <p:spPr>
          <a:xfrm>
            <a:off x="305340" y="4537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pic>
        <p:nvPicPr>
          <p:cNvPr id="15" name="图片 14">
            <a:extLst>
              <a:ext uri="{FF2B5EF4-FFF2-40B4-BE49-F238E27FC236}">
                <a16:creationId xmlns:a16="http://schemas.microsoft.com/office/drawing/2014/main" id="{56F7056D-4E6D-9C32-6C18-BD2DAAC24D58}"/>
              </a:ext>
            </a:extLst>
          </p:cNvPr>
          <p:cNvPicPr>
            <a:picLocks noChangeAspect="1"/>
          </p:cNvPicPr>
          <p:nvPr/>
        </p:nvPicPr>
        <p:blipFill>
          <a:blip r:embed="rId2"/>
          <a:stretch>
            <a:fillRect/>
          </a:stretch>
        </p:blipFill>
        <p:spPr>
          <a:xfrm>
            <a:off x="7670800" y="2513951"/>
            <a:ext cx="3332507" cy="3885500"/>
          </a:xfrm>
          <a:prstGeom prst="rect">
            <a:avLst/>
          </a:prstGeom>
        </p:spPr>
      </p:pic>
      <p:graphicFrame>
        <p:nvGraphicFramePr>
          <p:cNvPr id="16" name="表格 15">
            <a:extLst>
              <a:ext uri="{FF2B5EF4-FFF2-40B4-BE49-F238E27FC236}">
                <a16:creationId xmlns:a16="http://schemas.microsoft.com/office/drawing/2014/main" id="{921DF3C0-18CA-35F7-1A76-31E543FE8970}"/>
              </a:ext>
            </a:extLst>
          </p:cNvPr>
          <p:cNvGraphicFramePr>
            <a:graphicFrameLocks noGrp="1"/>
          </p:cNvGraphicFramePr>
          <p:nvPr>
            <p:extLst>
              <p:ext uri="{D42A27DB-BD31-4B8C-83A1-F6EECF244321}">
                <p14:modId xmlns:p14="http://schemas.microsoft.com/office/powerpoint/2010/main" val="3829050708"/>
              </p:ext>
            </p:extLst>
          </p:nvPr>
        </p:nvGraphicFramePr>
        <p:xfrm>
          <a:off x="1315815" y="2376413"/>
          <a:ext cx="5473373" cy="3990630"/>
        </p:xfrm>
        <a:graphic>
          <a:graphicData uri="http://schemas.openxmlformats.org/drawingml/2006/table">
            <a:tbl>
              <a:tblPr firstRow="1" firstCol="1" bandRow="1">
                <a:tableStyleId>{5C22544A-7EE6-4342-B048-85BDC9FD1C3A}</a:tableStyleId>
              </a:tblPr>
              <a:tblGrid>
                <a:gridCol w="461729">
                  <a:extLst>
                    <a:ext uri="{9D8B030D-6E8A-4147-A177-3AD203B41FA5}">
                      <a16:colId xmlns:a16="http://schemas.microsoft.com/office/drawing/2014/main" val="3988163683"/>
                    </a:ext>
                  </a:extLst>
                </a:gridCol>
                <a:gridCol w="525803">
                  <a:extLst>
                    <a:ext uri="{9D8B030D-6E8A-4147-A177-3AD203B41FA5}">
                      <a16:colId xmlns:a16="http://schemas.microsoft.com/office/drawing/2014/main" val="3423222464"/>
                    </a:ext>
                  </a:extLst>
                </a:gridCol>
                <a:gridCol w="558831">
                  <a:extLst>
                    <a:ext uri="{9D8B030D-6E8A-4147-A177-3AD203B41FA5}">
                      <a16:colId xmlns:a16="http://schemas.microsoft.com/office/drawing/2014/main" val="144853895"/>
                    </a:ext>
                  </a:extLst>
                </a:gridCol>
                <a:gridCol w="618281">
                  <a:extLst>
                    <a:ext uri="{9D8B030D-6E8A-4147-A177-3AD203B41FA5}">
                      <a16:colId xmlns:a16="http://schemas.microsoft.com/office/drawing/2014/main" val="817144558"/>
                    </a:ext>
                  </a:extLst>
                </a:gridCol>
                <a:gridCol w="1150690">
                  <a:extLst>
                    <a:ext uri="{9D8B030D-6E8A-4147-A177-3AD203B41FA5}">
                      <a16:colId xmlns:a16="http://schemas.microsoft.com/office/drawing/2014/main" val="4210515118"/>
                    </a:ext>
                  </a:extLst>
                </a:gridCol>
                <a:gridCol w="2158039">
                  <a:extLst>
                    <a:ext uri="{9D8B030D-6E8A-4147-A177-3AD203B41FA5}">
                      <a16:colId xmlns:a16="http://schemas.microsoft.com/office/drawing/2014/main" val="4246148020"/>
                    </a:ext>
                  </a:extLst>
                </a:gridCol>
              </a:tblGrid>
              <a:tr h="95015">
                <a:tc>
                  <a:txBody>
                    <a:bodyPr/>
                    <a:lstStyle/>
                    <a:p>
                      <a:pPr algn="ctr">
                        <a:lnSpc>
                          <a:spcPct val="125000"/>
                        </a:lnSpc>
                      </a:pPr>
                      <a:r>
                        <a:rPr lang="zh-CN" sz="500" kern="0" dirty="0">
                          <a:effectLst/>
                        </a:rPr>
                        <a:t>序号</a:t>
                      </a:r>
                      <a:endParaRPr lang="zh-CN" sz="7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zh-CN" sz="500" kern="0">
                          <a:effectLst/>
                        </a:rPr>
                        <a:t>指令</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opcode</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Funct3</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Funct7</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zh-CN" sz="500" kern="0">
                          <a:effectLst/>
                        </a:rPr>
                        <a:t>功能</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3240575426"/>
                  </a:ext>
                </a:extLst>
              </a:tr>
              <a:tr h="95015">
                <a:tc>
                  <a:txBody>
                    <a:bodyPr/>
                    <a:lstStyle/>
                    <a:p>
                      <a:pPr algn="ctr">
                        <a:lnSpc>
                          <a:spcPct val="125000"/>
                        </a:lnSpc>
                      </a:pPr>
                      <a:r>
                        <a:rPr lang="en-US" sz="500" kern="0">
                          <a:effectLst/>
                        </a:rPr>
                        <a:t>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ADD</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rd=rs1+rs2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2317602099"/>
                  </a:ext>
                </a:extLst>
              </a:tr>
              <a:tr h="95015">
                <a:tc>
                  <a:txBody>
                    <a:bodyPr/>
                    <a:lstStyle/>
                    <a:p>
                      <a:pPr algn="ctr">
                        <a:lnSpc>
                          <a:spcPct val="125000"/>
                        </a:lnSpc>
                      </a:pPr>
                      <a:r>
                        <a:rPr lang="en-US" sz="500" kern="0">
                          <a:effectLst/>
                          <a:highlight>
                            <a:srgbClr val="FFFF00"/>
                          </a:highlight>
                        </a:rPr>
                        <a:t>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MUL</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rd=rs1*rs2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1636728966"/>
                  </a:ext>
                </a:extLst>
              </a:tr>
              <a:tr h="95015">
                <a:tc>
                  <a:txBody>
                    <a:bodyPr/>
                    <a:lstStyle/>
                    <a:p>
                      <a:pPr algn="ctr">
                        <a:lnSpc>
                          <a:spcPct val="125000"/>
                        </a:lnSpc>
                      </a:pPr>
                      <a:r>
                        <a:rPr lang="en-US" sz="500" kern="0">
                          <a:effectLst/>
                        </a:rPr>
                        <a:t>3</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ADDI</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rd=rs1+im</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2371751821"/>
                  </a:ext>
                </a:extLst>
              </a:tr>
              <a:tr h="95015">
                <a:tc>
                  <a:txBody>
                    <a:bodyPr/>
                    <a:lstStyle/>
                    <a:p>
                      <a:pPr algn="ctr">
                        <a:lnSpc>
                          <a:spcPct val="125000"/>
                        </a:lnSpc>
                      </a:pPr>
                      <a:r>
                        <a:rPr lang="en-US" sz="500" kern="0">
                          <a:effectLst/>
                          <a:highlight>
                            <a:srgbClr val="FFFF00"/>
                          </a:highlight>
                        </a:rPr>
                        <a:t>4</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DIV</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rd=rs1/rs2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1167159920"/>
                  </a:ext>
                </a:extLst>
              </a:tr>
              <a:tr h="95015">
                <a:tc>
                  <a:txBody>
                    <a:bodyPr/>
                    <a:lstStyle/>
                    <a:p>
                      <a:pPr algn="ctr">
                        <a:lnSpc>
                          <a:spcPct val="125000"/>
                        </a:lnSpc>
                      </a:pPr>
                      <a:r>
                        <a:rPr lang="en-US" sz="500" kern="0">
                          <a:effectLst/>
                        </a:rPr>
                        <a:t>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SUB</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0x20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rd=rs1-rs2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3330660930"/>
                  </a:ext>
                </a:extLst>
              </a:tr>
              <a:tr h="95015">
                <a:tc>
                  <a:txBody>
                    <a:bodyPr/>
                    <a:lstStyle/>
                    <a:p>
                      <a:pPr algn="ctr">
                        <a:lnSpc>
                          <a:spcPct val="125000"/>
                        </a:lnSpc>
                      </a:pPr>
                      <a:r>
                        <a:rPr lang="en-US" sz="500" kern="0">
                          <a:effectLst/>
                          <a:highlight>
                            <a:srgbClr val="FFFF00"/>
                          </a:highlight>
                        </a:rPr>
                        <a:t>6</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MOD</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0x03</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rd=rs1%rs2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2867362163"/>
                  </a:ext>
                </a:extLst>
              </a:tr>
              <a:tr h="95015">
                <a:tc>
                  <a:txBody>
                    <a:bodyPr/>
                    <a:lstStyle/>
                    <a:p>
                      <a:pPr algn="ctr">
                        <a:lnSpc>
                          <a:spcPct val="125000"/>
                        </a:lnSpc>
                      </a:pPr>
                      <a:r>
                        <a:rPr lang="en-US" sz="500" kern="0">
                          <a:effectLst/>
                        </a:rPr>
                        <a:t>7</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SLT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dirty="0">
                          <a:effectLst/>
                        </a:rPr>
                        <a:t>0110011</a:t>
                      </a:r>
                      <a:endParaRPr lang="zh-CN" sz="7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rd=(rs1&lt;rs2)?1:0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583982580"/>
                  </a:ext>
                </a:extLst>
              </a:tr>
              <a:tr h="95015">
                <a:tc>
                  <a:txBody>
                    <a:bodyPr/>
                    <a:lstStyle/>
                    <a:p>
                      <a:pPr algn="ctr">
                        <a:lnSpc>
                          <a:spcPct val="125000"/>
                        </a:lnSpc>
                      </a:pPr>
                      <a:r>
                        <a:rPr lang="en-US" sz="500" kern="0">
                          <a:effectLst/>
                        </a:rPr>
                        <a:t>8</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SLTI</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rd=(rs1&lt;imm)?1:0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3381312758"/>
                  </a:ext>
                </a:extLst>
              </a:tr>
              <a:tr h="95015">
                <a:tc>
                  <a:txBody>
                    <a:bodyPr/>
                    <a:lstStyle/>
                    <a:p>
                      <a:pPr algn="ctr">
                        <a:lnSpc>
                          <a:spcPct val="125000"/>
                        </a:lnSpc>
                      </a:pPr>
                      <a:r>
                        <a:rPr lang="en-US" sz="500" kern="0">
                          <a:effectLst/>
                        </a:rPr>
                        <a:t>9</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SLTU</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0x3</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rd=(rs1&lt;rs2)?1:0 (</a:t>
                      </a:r>
                      <a:r>
                        <a:rPr lang="zh-CN" sz="500" kern="0">
                          <a:effectLst/>
                        </a:rPr>
                        <a:t>无符号数</a:t>
                      </a: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612874100"/>
                  </a:ext>
                </a:extLst>
              </a:tr>
              <a:tr h="95015">
                <a:tc>
                  <a:txBody>
                    <a:bodyPr/>
                    <a:lstStyle/>
                    <a:p>
                      <a:pPr algn="ctr">
                        <a:lnSpc>
                          <a:spcPct val="125000"/>
                        </a:lnSpc>
                      </a:pPr>
                      <a:r>
                        <a:rPr lang="en-US" sz="500" kern="0">
                          <a:effectLst/>
                        </a:rPr>
                        <a:t>10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SLTIU</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0x3</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rd=(rs1&lt;imm)?1:0</a:t>
                      </a:r>
                      <a:r>
                        <a:rPr lang="zh-CN" sz="500" kern="0">
                          <a:effectLst/>
                        </a:rPr>
                        <a:t>（无符号数）</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1831073496"/>
                  </a:ext>
                </a:extLst>
              </a:tr>
              <a:tr h="95015">
                <a:tc>
                  <a:txBody>
                    <a:bodyPr/>
                    <a:lstStyle/>
                    <a:p>
                      <a:pPr algn="ctr">
                        <a:lnSpc>
                          <a:spcPct val="125000"/>
                        </a:lnSpc>
                      </a:pPr>
                      <a:r>
                        <a:rPr lang="en-US" sz="500" kern="0">
                          <a:effectLst/>
                        </a:rPr>
                        <a:t>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AND</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0x7</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rd=rs1&amp;r2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460662424"/>
                  </a:ext>
                </a:extLst>
              </a:tr>
              <a:tr h="95015">
                <a:tc>
                  <a:txBody>
                    <a:bodyPr/>
                    <a:lstStyle/>
                    <a:p>
                      <a:pPr algn="ctr">
                        <a:lnSpc>
                          <a:spcPct val="125000"/>
                        </a:lnSpc>
                      </a:pPr>
                      <a:r>
                        <a:rPr lang="en-US" sz="500" kern="0">
                          <a:effectLst/>
                        </a:rPr>
                        <a:t>12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ANDI</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0x7</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rd=rs1&amp;imm</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298436792"/>
                  </a:ext>
                </a:extLst>
              </a:tr>
              <a:tr h="95015">
                <a:tc>
                  <a:txBody>
                    <a:bodyPr/>
                    <a:lstStyle/>
                    <a:p>
                      <a:pPr algn="ctr">
                        <a:lnSpc>
                          <a:spcPct val="125000"/>
                        </a:lnSpc>
                      </a:pPr>
                      <a:r>
                        <a:rPr lang="en-US" sz="500" kern="0">
                          <a:effectLst/>
                          <a:highlight>
                            <a:srgbClr val="FFFF00"/>
                          </a:highlight>
                        </a:rPr>
                        <a:t>13</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NOR</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000000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100111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rd=!(rs1|rs2)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3183812058"/>
                  </a:ext>
                </a:extLst>
              </a:tr>
              <a:tr h="95015">
                <a:tc>
                  <a:txBody>
                    <a:bodyPr/>
                    <a:lstStyle/>
                    <a:p>
                      <a:pPr algn="ctr">
                        <a:lnSpc>
                          <a:spcPct val="125000"/>
                        </a:lnSpc>
                      </a:pPr>
                      <a:r>
                        <a:rPr lang="en-US" sz="500" kern="0">
                          <a:effectLst/>
                        </a:rPr>
                        <a:t>14</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OR</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0x6</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rd=rs1|rs2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1903719984"/>
                  </a:ext>
                </a:extLst>
              </a:tr>
              <a:tr h="95015">
                <a:tc>
                  <a:txBody>
                    <a:bodyPr/>
                    <a:lstStyle/>
                    <a:p>
                      <a:pPr algn="ctr">
                        <a:lnSpc>
                          <a:spcPct val="125000"/>
                        </a:lnSpc>
                      </a:pPr>
                      <a:r>
                        <a:rPr lang="en-US" sz="500" kern="0">
                          <a:effectLst/>
                        </a:rPr>
                        <a:t>15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ORI</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0x6</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rd=rs1|imm</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379224868"/>
                  </a:ext>
                </a:extLst>
              </a:tr>
              <a:tr h="95015">
                <a:tc>
                  <a:txBody>
                    <a:bodyPr/>
                    <a:lstStyle/>
                    <a:p>
                      <a:pPr algn="ctr">
                        <a:lnSpc>
                          <a:spcPct val="125000"/>
                        </a:lnSpc>
                      </a:pPr>
                      <a:r>
                        <a:rPr lang="en-US" sz="500" kern="0">
                          <a:effectLst/>
                        </a:rPr>
                        <a:t>16</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XOR</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0x4</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 xor rd</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4112140415"/>
                  </a:ext>
                </a:extLst>
              </a:tr>
              <a:tr h="95015">
                <a:tc>
                  <a:txBody>
                    <a:bodyPr/>
                    <a:lstStyle/>
                    <a:p>
                      <a:pPr algn="ctr">
                        <a:lnSpc>
                          <a:spcPct val="125000"/>
                        </a:lnSpc>
                      </a:pPr>
                      <a:r>
                        <a:rPr lang="en-US" sz="500" kern="0">
                          <a:effectLst/>
                        </a:rPr>
                        <a:t>17</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XORI</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0x4</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 xor imm</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963414586"/>
                  </a:ext>
                </a:extLst>
              </a:tr>
              <a:tr h="95015">
                <a:tc>
                  <a:txBody>
                    <a:bodyPr/>
                    <a:lstStyle/>
                    <a:p>
                      <a:pPr algn="ctr">
                        <a:lnSpc>
                          <a:spcPct val="125000"/>
                        </a:lnSpc>
                      </a:pPr>
                      <a:r>
                        <a:rPr lang="en-US" sz="500" kern="0">
                          <a:effectLst/>
                        </a:rPr>
                        <a:t>18</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SLL</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rd=rs1&lt;&lt;r2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1214094287"/>
                  </a:ext>
                </a:extLst>
              </a:tr>
              <a:tr h="95015">
                <a:tc>
                  <a:txBody>
                    <a:bodyPr/>
                    <a:lstStyle/>
                    <a:p>
                      <a:pPr algn="ctr">
                        <a:lnSpc>
                          <a:spcPct val="125000"/>
                        </a:lnSpc>
                      </a:pPr>
                      <a:r>
                        <a:rPr lang="en-US" sz="500" kern="0">
                          <a:effectLst/>
                        </a:rPr>
                        <a:t>19</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SLLI</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rd=rs1&lt;&lt;imm</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3064619463"/>
                  </a:ext>
                </a:extLst>
              </a:tr>
              <a:tr h="95015">
                <a:tc>
                  <a:txBody>
                    <a:bodyPr/>
                    <a:lstStyle/>
                    <a:p>
                      <a:pPr algn="ctr">
                        <a:lnSpc>
                          <a:spcPct val="125000"/>
                        </a:lnSpc>
                      </a:pPr>
                      <a:r>
                        <a:rPr lang="en-US" sz="500" kern="0">
                          <a:effectLst/>
                        </a:rPr>
                        <a:t>20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SRL</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rd=rs1&gt;&gt;r2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2566266584"/>
                  </a:ext>
                </a:extLst>
              </a:tr>
              <a:tr h="95015">
                <a:tc>
                  <a:txBody>
                    <a:bodyPr/>
                    <a:lstStyle/>
                    <a:p>
                      <a:pPr algn="ctr">
                        <a:lnSpc>
                          <a:spcPct val="125000"/>
                        </a:lnSpc>
                      </a:pPr>
                      <a:r>
                        <a:rPr lang="en-US" sz="500" kern="0">
                          <a:effectLst/>
                        </a:rPr>
                        <a:t>21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SRLI</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000000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000110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rd=rs&gt;&gt;imm</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3978825961"/>
                  </a:ext>
                </a:extLst>
              </a:tr>
              <a:tr h="95015">
                <a:tc>
                  <a:txBody>
                    <a:bodyPr/>
                    <a:lstStyle/>
                    <a:p>
                      <a:pPr algn="ctr">
                        <a:lnSpc>
                          <a:spcPct val="125000"/>
                        </a:lnSpc>
                      </a:pPr>
                      <a:r>
                        <a:rPr lang="en-US" sz="500" kern="0">
                          <a:effectLst/>
                        </a:rPr>
                        <a:t>22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SRA</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0x20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rd=rs1&gt;&gt;rs2</a:t>
                      </a:r>
                      <a:r>
                        <a:rPr lang="zh-CN" sz="500" kern="0">
                          <a:effectLst/>
                        </a:rPr>
                        <a:t>（符号位保留）</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48556261"/>
                  </a:ext>
                </a:extLst>
              </a:tr>
              <a:tr h="95015">
                <a:tc>
                  <a:txBody>
                    <a:bodyPr/>
                    <a:lstStyle/>
                    <a:p>
                      <a:pPr algn="ctr">
                        <a:lnSpc>
                          <a:spcPct val="125000"/>
                        </a:lnSpc>
                      </a:pPr>
                      <a:r>
                        <a:rPr lang="en-US" sz="500" kern="0">
                          <a:effectLst/>
                        </a:rPr>
                        <a:t>23</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SRAI</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0010011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rd=rs1&gt;&gt;imm</a:t>
                      </a:r>
                      <a:r>
                        <a:rPr lang="zh-CN" sz="500" kern="0">
                          <a:effectLst/>
                        </a:rPr>
                        <a:t>（符号位保留）</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566038199"/>
                  </a:ext>
                </a:extLst>
              </a:tr>
              <a:tr h="95015">
                <a:tc>
                  <a:txBody>
                    <a:bodyPr/>
                    <a:lstStyle/>
                    <a:p>
                      <a:pPr algn="ctr">
                        <a:lnSpc>
                          <a:spcPct val="125000"/>
                        </a:lnSpc>
                      </a:pPr>
                      <a:r>
                        <a:rPr lang="en-US" sz="500" kern="0">
                          <a:effectLst/>
                        </a:rPr>
                        <a:t>24</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LB</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 = M[rs1+imm][0:7]</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655492548"/>
                  </a:ext>
                </a:extLst>
              </a:tr>
              <a:tr h="95015">
                <a:tc>
                  <a:txBody>
                    <a:bodyPr/>
                    <a:lstStyle/>
                    <a:p>
                      <a:pPr algn="ctr">
                        <a:lnSpc>
                          <a:spcPct val="125000"/>
                        </a:lnSpc>
                      </a:pPr>
                      <a:r>
                        <a:rPr lang="en-US" sz="500" kern="0">
                          <a:effectLst/>
                        </a:rPr>
                        <a:t>25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LH</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 = M[rs1+imm][0:15]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932643575"/>
                  </a:ext>
                </a:extLst>
              </a:tr>
              <a:tr h="95015">
                <a:tc>
                  <a:txBody>
                    <a:bodyPr/>
                    <a:lstStyle/>
                    <a:p>
                      <a:pPr algn="ctr">
                        <a:lnSpc>
                          <a:spcPct val="125000"/>
                        </a:lnSpc>
                      </a:pPr>
                      <a:r>
                        <a:rPr lang="en-US" sz="500" kern="0">
                          <a:effectLst/>
                        </a:rPr>
                        <a:t>26</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dirty="0">
                          <a:effectLst/>
                        </a:rPr>
                        <a:t>LW</a:t>
                      </a:r>
                      <a:endParaRPr lang="zh-CN" sz="7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 = M[rs1+imm][0:31]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2478125988"/>
                  </a:ext>
                </a:extLst>
              </a:tr>
              <a:tr h="95015">
                <a:tc>
                  <a:txBody>
                    <a:bodyPr/>
                    <a:lstStyle/>
                    <a:p>
                      <a:pPr algn="ctr">
                        <a:lnSpc>
                          <a:spcPct val="125000"/>
                        </a:lnSpc>
                      </a:pPr>
                      <a:r>
                        <a:rPr lang="en-US" sz="500" kern="0">
                          <a:effectLst/>
                        </a:rPr>
                        <a:t>27</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LBU</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0x4</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 = M[rs1+imm][0:7]</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1290758964"/>
                  </a:ext>
                </a:extLst>
              </a:tr>
              <a:tr h="95015">
                <a:tc>
                  <a:txBody>
                    <a:bodyPr/>
                    <a:lstStyle/>
                    <a:p>
                      <a:pPr algn="ctr">
                        <a:lnSpc>
                          <a:spcPct val="125000"/>
                        </a:lnSpc>
                      </a:pPr>
                      <a:r>
                        <a:rPr lang="en-US" sz="500" kern="0">
                          <a:effectLst/>
                        </a:rPr>
                        <a:t>28</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LHU</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 = M[rs1+imm][0:15]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2246831975"/>
                  </a:ext>
                </a:extLst>
              </a:tr>
              <a:tr h="95015">
                <a:tc>
                  <a:txBody>
                    <a:bodyPr/>
                    <a:lstStyle/>
                    <a:p>
                      <a:pPr algn="ctr">
                        <a:lnSpc>
                          <a:spcPct val="125000"/>
                        </a:lnSpc>
                      </a:pPr>
                      <a:r>
                        <a:rPr lang="en-US" sz="500" kern="0">
                          <a:effectLst/>
                        </a:rPr>
                        <a:t>29</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SB</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M[rs1+imm][0:7] = rs2[0:7]</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947936713"/>
                  </a:ext>
                </a:extLst>
              </a:tr>
              <a:tr h="95015">
                <a:tc>
                  <a:txBody>
                    <a:bodyPr/>
                    <a:lstStyle/>
                    <a:p>
                      <a:pPr algn="ctr">
                        <a:lnSpc>
                          <a:spcPct val="125000"/>
                        </a:lnSpc>
                      </a:pPr>
                      <a:r>
                        <a:rPr lang="en-US" sz="500" kern="0">
                          <a:effectLst/>
                        </a:rPr>
                        <a:t>30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SH</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M[rs1+imm][0:15] = rs2[0:15]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3179378514"/>
                  </a:ext>
                </a:extLst>
              </a:tr>
              <a:tr h="95015">
                <a:tc>
                  <a:txBody>
                    <a:bodyPr/>
                    <a:lstStyle/>
                    <a:p>
                      <a:pPr algn="ctr">
                        <a:lnSpc>
                          <a:spcPct val="125000"/>
                        </a:lnSpc>
                      </a:pPr>
                      <a:r>
                        <a:rPr lang="en-US" sz="500" kern="0">
                          <a:effectLst/>
                        </a:rPr>
                        <a:t>31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SW</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M[rs1+imm][0:31] = rs2[0:31]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464854424"/>
                  </a:ext>
                </a:extLst>
              </a:tr>
              <a:tr h="95015">
                <a:tc>
                  <a:txBody>
                    <a:bodyPr/>
                    <a:lstStyle/>
                    <a:p>
                      <a:pPr algn="ctr">
                        <a:lnSpc>
                          <a:spcPct val="125000"/>
                        </a:lnSpc>
                      </a:pPr>
                      <a:r>
                        <a:rPr lang="en-US" sz="500" kern="0">
                          <a:effectLst/>
                        </a:rPr>
                        <a:t>32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BEQ</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1100011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PC=(rs1==rs2)?PC+im&lt;&lt;2:PC</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2610900615"/>
                  </a:ext>
                </a:extLst>
              </a:tr>
              <a:tr h="95015">
                <a:tc>
                  <a:txBody>
                    <a:bodyPr/>
                    <a:lstStyle/>
                    <a:p>
                      <a:pPr algn="ctr">
                        <a:lnSpc>
                          <a:spcPct val="125000"/>
                        </a:lnSpc>
                      </a:pPr>
                      <a:r>
                        <a:rPr lang="en-US" sz="500" kern="0">
                          <a:effectLst/>
                        </a:rPr>
                        <a:t>33</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BNE</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1100011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PC=(rs1!=rs2)?PC+im&lt;&lt;2:PC</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3531842488"/>
                  </a:ext>
                </a:extLst>
              </a:tr>
              <a:tr h="95015">
                <a:tc>
                  <a:txBody>
                    <a:bodyPr/>
                    <a:lstStyle/>
                    <a:p>
                      <a:pPr algn="ctr">
                        <a:lnSpc>
                          <a:spcPct val="125000"/>
                        </a:lnSpc>
                      </a:pPr>
                      <a:r>
                        <a:rPr lang="en-US" sz="500" kern="0">
                          <a:effectLst/>
                        </a:rPr>
                        <a:t>34</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BLT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1100011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0x4</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PC=(rs1&lt;rs2)?PC+im&lt;&lt;2:PC</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4199266400"/>
                  </a:ext>
                </a:extLst>
              </a:tr>
              <a:tr h="95015">
                <a:tc>
                  <a:txBody>
                    <a:bodyPr/>
                    <a:lstStyle/>
                    <a:p>
                      <a:pPr algn="ctr">
                        <a:lnSpc>
                          <a:spcPct val="125000"/>
                        </a:lnSpc>
                      </a:pPr>
                      <a:r>
                        <a:rPr lang="en-US" sz="500" kern="0">
                          <a:effectLst/>
                        </a:rPr>
                        <a:t>35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BGE</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1100011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0x5</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PC=(rs1&gt;=rs2)?PC+im&lt;&lt;2:PC</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4249383214"/>
                  </a:ext>
                </a:extLst>
              </a:tr>
              <a:tr h="95015">
                <a:tc>
                  <a:txBody>
                    <a:bodyPr/>
                    <a:lstStyle/>
                    <a:p>
                      <a:pPr algn="ctr">
                        <a:lnSpc>
                          <a:spcPct val="125000"/>
                        </a:lnSpc>
                      </a:pPr>
                      <a:r>
                        <a:rPr lang="en-US" sz="500" kern="0">
                          <a:effectLst/>
                        </a:rPr>
                        <a:t>36</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BLTU</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1100011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0x6</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PC=(rs1&lt;rs2)?PC+im&lt;&lt;2:PC</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4079976496"/>
                  </a:ext>
                </a:extLst>
              </a:tr>
              <a:tr h="95015">
                <a:tc>
                  <a:txBody>
                    <a:bodyPr/>
                    <a:lstStyle/>
                    <a:p>
                      <a:pPr algn="ctr">
                        <a:lnSpc>
                          <a:spcPct val="125000"/>
                        </a:lnSpc>
                      </a:pPr>
                      <a:r>
                        <a:rPr lang="en-US" sz="500" kern="0">
                          <a:effectLst/>
                        </a:rPr>
                        <a:t>37</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BGEU</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1100011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0x7</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PC=(rs1&gt;=rs2)?PC+im&lt;&lt;2:PC</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292974916"/>
                  </a:ext>
                </a:extLst>
              </a:tr>
              <a:tr h="95015">
                <a:tc>
                  <a:txBody>
                    <a:bodyPr/>
                    <a:lstStyle/>
                    <a:p>
                      <a:pPr algn="ctr">
                        <a:lnSpc>
                          <a:spcPct val="125000"/>
                        </a:lnSpc>
                      </a:pPr>
                      <a:r>
                        <a:rPr lang="en-US" sz="500" kern="0">
                          <a:effectLst/>
                        </a:rPr>
                        <a:t>38</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JAR</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1101111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 = PC+4; PC = rs1 + imm</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950715236"/>
                  </a:ext>
                </a:extLst>
              </a:tr>
              <a:tr h="95015">
                <a:tc>
                  <a:txBody>
                    <a:bodyPr/>
                    <a:lstStyle/>
                    <a:p>
                      <a:pPr algn="ctr">
                        <a:lnSpc>
                          <a:spcPct val="125000"/>
                        </a:lnSpc>
                      </a:pPr>
                      <a:r>
                        <a:rPr lang="en-US" sz="500" kern="0">
                          <a:effectLst/>
                        </a:rPr>
                        <a:t>39</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JAL</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1101111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 = PC+4; PC += imm</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2999023586"/>
                  </a:ext>
                </a:extLst>
              </a:tr>
              <a:tr h="95015">
                <a:tc>
                  <a:txBody>
                    <a:bodyPr/>
                    <a:lstStyle/>
                    <a:p>
                      <a:pPr algn="ctr">
                        <a:lnSpc>
                          <a:spcPct val="125000"/>
                        </a:lnSpc>
                      </a:pPr>
                      <a:r>
                        <a:rPr lang="en-US" sz="500" kern="0">
                          <a:effectLst/>
                        </a:rPr>
                        <a:t>40</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LUI</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0110111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a:effectLst/>
                        </a:rPr>
                        <a:t>rd = imm &lt;&lt; 12</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2300547966"/>
                  </a:ext>
                </a:extLst>
              </a:tr>
              <a:tr h="95015">
                <a:tc>
                  <a:txBody>
                    <a:bodyPr/>
                    <a:lstStyle/>
                    <a:p>
                      <a:pPr algn="ctr">
                        <a:lnSpc>
                          <a:spcPct val="125000"/>
                        </a:lnSpc>
                      </a:pPr>
                      <a:r>
                        <a:rPr lang="en-US" sz="500" kern="0">
                          <a:effectLst/>
                        </a:rPr>
                        <a:t>41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AUIPC</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0010111</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tc>
                  <a:txBody>
                    <a:bodyPr/>
                    <a:lstStyle/>
                    <a:p>
                      <a:pPr algn="ctr">
                        <a:lnSpc>
                          <a:spcPct val="125000"/>
                        </a:lnSpc>
                      </a:pPr>
                      <a:r>
                        <a:rPr lang="en-US" sz="500" kern="0">
                          <a:effectLst/>
                        </a:rPr>
                        <a:t> </a:t>
                      </a:r>
                      <a:endParaRPr lang="zh-CN" sz="7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tc>
                <a:tc>
                  <a:txBody>
                    <a:bodyPr/>
                    <a:lstStyle/>
                    <a:p>
                      <a:pPr algn="ctr">
                        <a:lnSpc>
                          <a:spcPct val="125000"/>
                        </a:lnSpc>
                      </a:pPr>
                      <a:r>
                        <a:rPr lang="en-US" sz="500" kern="0" dirty="0" err="1">
                          <a:effectLst/>
                        </a:rPr>
                        <a:t>rd</a:t>
                      </a:r>
                      <a:r>
                        <a:rPr lang="en-US" sz="500" kern="0" dirty="0">
                          <a:effectLst/>
                        </a:rPr>
                        <a:t> = PC + (</a:t>
                      </a:r>
                      <a:r>
                        <a:rPr lang="en-US" sz="500" kern="0" dirty="0" err="1">
                          <a:effectLst/>
                        </a:rPr>
                        <a:t>imm</a:t>
                      </a:r>
                      <a:r>
                        <a:rPr lang="en-US" sz="500" kern="0" dirty="0">
                          <a:effectLst/>
                        </a:rPr>
                        <a:t> &lt;&lt; 12)</a:t>
                      </a:r>
                      <a:endParaRPr lang="zh-CN" sz="7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37929" marR="37929" marT="0" marB="0" anchor="ctr"/>
                </a:tc>
                <a:extLst>
                  <a:ext uri="{0D108BD9-81ED-4DB2-BD59-A6C34878D82A}">
                    <a16:rowId xmlns:a16="http://schemas.microsoft.com/office/drawing/2014/main" val="1027470020"/>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6769099"/>
            <a:ext cx="12192000" cy="88901"/>
          </a:xfrm>
          <a:prstGeom prst="rect">
            <a:avLst/>
          </a:prstGeom>
          <a:solidFill>
            <a:schemeClr val="accent1"/>
          </a:solidFill>
          <a:ln w="12700" cap="sq">
            <a:noFill/>
            <a:miter/>
          </a:ln>
          <a:effectLst>
            <a:outerShdw blurRad="317500" algn="ctr" rotWithShape="0">
              <a:schemeClr val="accent1">
                <a:alpha val="20000"/>
              </a:schemeClr>
            </a:outerShdw>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1195388" y="2411680"/>
            <a:ext cx="10323512" cy="276999"/>
          </a:xfrm>
          <a:prstGeom prst="rect">
            <a:avLst/>
          </a:prstGeom>
          <a:noFill/>
          <a:ln>
            <a:noFill/>
          </a:ln>
        </p:spPr>
        <p:txBody>
          <a:bodyPr vert="horz" wrap="square" lIns="0" tIns="0" rIns="0" bIns="0" rtlCol="0" anchor="t"/>
          <a:lstStyle/>
          <a:p>
            <a:pPr algn="ctr"/>
            <a:endParaRPr kumimoji="1" lang="zh-CN" altLang="en-US"/>
          </a:p>
        </p:txBody>
      </p:sp>
      <p:pic>
        <p:nvPicPr>
          <p:cNvPr id="4" name="图片 3"/>
          <p:cNvPicPr>
            <a:picLocks noChangeAspect="1"/>
          </p:cNvPicPr>
          <p:nvPr/>
        </p:nvPicPr>
        <p:blipFill>
          <a:blip r:embed="rId2">
            <a:alphaModFix/>
          </a:blip>
          <a:srcRect/>
          <a:stretch>
            <a:fillRect/>
          </a:stretch>
        </p:blipFill>
        <p:spPr>
          <a:xfrm>
            <a:off x="673100" y="1123157"/>
            <a:ext cx="10833100" cy="5559032"/>
          </a:xfrm>
          <a:prstGeom prst="rect">
            <a:avLst/>
          </a:prstGeom>
        </p:spPr>
      </p:pic>
      <p:sp>
        <p:nvSpPr>
          <p:cNvPr id="5" name="标题 1"/>
          <p:cNvSpPr txBox="1"/>
          <p:nvPr/>
        </p:nvSpPr>
        <p:spPr>
          <a:xfrm>
            <a:off x="443690" y="33528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910520" y="4289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CPU总体结构图（数据通路）</a:t>
            </a:r>
            <a:endParaRPr kumimoji="1" lang="zh-CN" altLang="en-US"/>
          </a:p>
        </p:txBody>
      </p:sp>
      <p:sp>
        <p:nvSpPr>
          <p:cNvPr id="7" name="标题 1"/>
          <p:cNvSpPr txBox="1"/>
          <p:nvPr/>
        </p:nvSpPr>
        <p:spPr>
          <a:xfrm>
            <a:off x="203740" y="4029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5097431" y="1680735"/>
            <a:ext cx="755344" cy="77265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53455" y="1557422"/>
            <a:ext cx="5761865" cy="4472446"/>
          </a:xfrm>
          <a:prstGeom prst="snip1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8100000">
            <a:off x="-775940" y="2914570"/>
            <a:ext cx="1847050" cy="1847050"/>
          </a:xfrm>
          <a:prstGeom prst="diagStripe">
            <a:avLst>
              <a:gd name="adj" fmla="val 88423"/>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328925" y="1479900"/>
            <a:ext cx="1217710" cy="1120833"/>
          </a:xfrm>
          <a:prstGeom prst="rect">
            <a:avLst/>
          </a:prstGeom>
          <a:noFill/>
          <a:ln cap="sq">
            <a:noFill/>
          </a:ln>
        </p:spPr>
        <p:txBody>
          <a:bodyPr vert="horz" wrap="square" lIns="0" tIns="0" rIns="0" bIns="0" rtlCol="0" anchor="ctr"/>
          <a:lstStyle/>
          <a:p>
            <a:pPr algn="l"/>
            <a:r>
              <a:rPr kumimoji="1" lang="en-US" altLang="zh-CN" sz="3000">
                <a:ln w="15875">
                  <a:solidFill>
                    <a:srgbClr val="3860F4">
                      <a:alpha val="100000"/>
                    </a:srgbClr>
                  </a:solidFill>
                </a:ln>
                <a:solidFill>
                  <a:srgbClr val="FFFFFF">
                    <a:alpha val="100000"/>
                  </a:srgbClr>
                </a:solidFill>
                <a:latin typeface="OPPOSans R"/>
                <a:ea typeface="OPPOSans R"/>
                <a:cs typeface="OPPOSans R"/>
              </a:rPr>
              <a:t>01</a:t>
            </a:r>
            <a:endParaRPr kumimoji="1" lang="zh-CN" altLang="en-US"/>
          </a:p>
        </p:txBody>
      </p:sp>
      <p:sp>
        <p:nvSpPr>
          <p:cNvPr id="6" name="标题 1"/>
          <p:cNvSpPr txBox="1"/>
          <p:nvPr/>
        </p:nvSpPr>
        <p:spPr>
          <a:xfrm>
            <a:off x="739147" y="3829080"/>
            <a:ext cx="4908789" cy="1837185"/>
          </a:xfrm>
          <a:prstGeom prst="rect">
            <a:avLst/>
          </a:prstGeom>
          <a:noFill/>
          <a:ln cap="sq">
            <a:noFill/>
          </a:ln>
        </p:spPr>
        <p:txBody>
          <a:bodyPr vert="horz" wrap="square" lIns="0" tIns="0" rIns="0" bIns="0" rtlCol="0" anchor="t"/>
          <a:lstStyle/>
          <a:p>
            <a:pPr algn="l"/>
            <a:endParaRPr kumimoji="1" lang="zh-CN" altLang="en-US"/>
          </a:p>
        </p:txBody>
      </p:sp>
      <p:sp>
        <p:nvSpPr>
          <p:cNvPr id="7" name="标题 1"/>
          <p:cNvSpPr txBox="1"/>
          <p:nvPr/>
        </p:nvSpPr>
        <p:spPr>
          <a:xfrm>
            <a:off x="5298436" y="5468006"/>
            <a:ext cx="706739" cy="1116975"/>
          </a:xfrm>
          <a:prstGeom prst="rect">
            <a:avLst/>
          </a:prstGeom>
          <a:noFill/>
          <a:ln>
            <a:noFill/>
          </a:ln>
        </p:spPr>
        <p:txBody>
          <a:bodyPr vert="horz" wrap="square" lIns="0" tIns="0" rIns="0" bIns="0" rtlCol="0" anchor="t"/>
          <a:lstStyle/>
          <a:p>
            <a:pPr algn="ctr"/>
            <a:r>
              <a:rPr kumimoji="1" lang="en-US" altLang="zh-CN" sz="8000">
                <a:ln w="12700">
                  <a:solidFill>
                    <a:srgbClr val="3860F4">
                      <a:alpha val="100000"/>
                    </a:srgbClr>
                  </a:solidFill>
                </a:ln>
                <a:solidFill>
                  <a:srgbClr val="FFFFFF">
                    <a:alpha val="100000"/>
                  </a:srgbClr>
                </a:solidFill>
                <a:latin typeface="OPPOSans R"/>
                <a:ea typeface="OPPOSans R"/>
                <a:cs typeface="OPPOSans R"/>
              </a:rPr>
              <a:t>”</a:t>
            </a:r>
            <a:endParaRPr kumimoji="1" lang="zh-CN" altLang="en-US"/>
          </a:p>
        </p:txBody>
      </p:sp>
      <p:sp>
        <p:nvSpPr>
          <p:cNvPr id="8" name="标题 1"/>
          <p:cNvSpPr txBox="1"/>
          <p:nvPr/>
        </p:nvSpPr>
        <p:spPr>
          <a:xfrm>
            <a:off x="10951258" y="1706135"/>
            <a:ext cx="755344" cy="77265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6185082" y="1570122"/>
            <a:ext cx="5672965" cy="4459746"/>
          </a:xfrm>
          <a:prstGeom prst="snip1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6427879" y="1555580"/>
            <a:ext cx="1163083" cy="1070552"/>
          </a:xfrm>
          <a:prstGeom prst="rect">
            <a:avLst/>
          </a:prstGeom>
          <a:noFill/>
          <a:ln cap="sq">
            <a:noFill/>
          </a:ln>
        </p:spPr>
        <p:txBody>
          <a:bodyPr vert="horz" wrap="square" lIns="0" tIns="0" rIns="0" bIns="0" rtlCol="0" anchor="ctr"/>
          <a:lstStyle/>
          <a:p>
            <a:pPr algn="l"/>
            <a:r>
              <a:rPr kumimoji="1" lang="en-US" altLang="zh-CN" sz="3000">
                <a:ln w="15875">
                  <a:solidFill>
                    <a:srgbClr val="3860F4">
                      <a:alpha val="100000"/>
                    </a:srgbClr>
                  </a:solidFill>
                </a:ln>
                <a:solidFill>
                  <a:srgbClr val="FFFFFF">
                    <a:alpha val="100000"/>
                  </a:srgbClr>
                </a:solidFill>
                <a:latin typeface="OPPOSans R"/>
                <a:ea typeface="OPPOSans R"/>
                <a:cs typeface="OPPOSans R"/>
              </a:rPr>
              <a:t>02</a:t>
            </a:r>
            <a:endParaRPr kumimoji="1" lang="zh-CN" altLang="en-US"/>
          </a:p>
        </p:txBody>
      </p:sp>
      <p:sp>
        <p:nvSpPr>
          <p:cNvPr id="11" name="标题 1"/>
          <p:cNvSpPr txBox="1"/>
          <p:nvPr/>
        </p:nvSpPr>
        <p:spPr>
          <a:xfrm>
            <a:off x="888843" y="1642384"/>
            <a:ext cx="2245731" cy="801104"/>
          </a:xfrm>
          <a:prstGeom prst="rect">
            <a:avLst/>
          </a:prstGeom>
          <a:noFill/>
          <a:ln cap="sq">
            <a:noFill/>
          </a:ln>
        </p:spPr>
        <p:txBody>
          <a:bodyPr vert="horz" wrap="square" lIns="0" tIns="0" rIns="0" bIns="0" rtlCol="0" anchor="ctr"/>
          <a:lstStyle/>
          <a:p>
            <a:pPr algn="l"/>
            <a:r>
              <a:rPr kumimoji="1" lang="en-US" altLang="zh-CN" sz="2000">
                <a:ln w="12700">
                  <a:noFill/>
                </a:ln>
                <a:solidFill>
                  <a:srgbClr val="3366FF">
                    <a:alpha val="100000"/>
                  </a:srgbClr>
                </a:solidFill>
                <a:latin typeface="OPPOSans R"/>
                <a:ea typeface="OPPOSans R"/>
                <a:cs typeface="OPPOSans R"/>
              </a:rPr>
              <a:t>CPU实现架构图</a:t>
            </a:r>
            <a:endParaRPr kumimoji="1" lang="zh-CN" altLang="en-US"/>
          </a:p>
        </p:txBody>
      </p:sp>
      <p:sp>
        <p:nvSpPr>
          <p:cNvPr id="12" name="标题 1"/>
          <p:cNvSpPr txBox="1"/>
          <p:nvPr/>
        </p:nvSpPr>
        <p:spPr>
          <a:xfrm>
            <a:off x="7083394" y="1588224"/>
            <a:ext cx="3201795" cy="948947"/>
          </a:xfrm>
          <a:prstGeom prst="rect">
            <a:avLst/>
          </a:prstGeom>
          <a:noFill/>
          <a:ln cap="sq">
            <a:noFill/>
          </a:ln>
        </p:spPr>
        <p:txBody>
          <a:bodyPr vert="horz" wrap="square" lIns="0" tIns="0" rIns="0" bIns="0" rtlCol="0" anchor="ctr"/>
          <a:lstStyle/>
          <a:p>
            <a:pPr algn="l"/>
            <a:r>
              <a:rPr kumimoji="1" lang="en-US" altLang="zh-CN" sz="2000">
                <a:ln w="12700">
                  <a:noFill/>
                </a:ln>
                <a:solidFill>
                  <a:srgbClr val="3366FF">
                    <a:alpha val="100000"/>
                  </a:srgbClr>
                </a:solidFill>
                <a:latin typeface="OPPOSans R"/>
                <a:ea typeface="OPPOSans R"/>
                <a:cs typeface="OPPOSans R"/>
              </a:rPr>
              <a:t>CPU文件结构和部分代码</a:t>
            </a:r>
            <a:endParaRPr kumimoji="1" lang="zh-CN" altLang="en-US"/>
          </a:p>
        </p:txBody>
      </p:sp>
      <p:sp>
        <p:nvSpPr>
          <p:cNvPr id="13" name="标题 1"/>
          <p:cNvSpPr txBox="1"/>
          <p:nvPr/>
        </p:nvSpPr>
        <p:spPr>
          <a:xfrm rot="8100000">
            <a:off x="5220307" y="2937100"/>
            <a:ext cx="1847050" cy="1847050"/>
          </a:xfrm>
          <a:prstGeom prst="diagStripe">
            <a:avLst>
              <a:gd name="adj" fmla="val 88423"/>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570690" y="46228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1037520" y="5559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Source Han Sans CN Bold"/>
                <a:ea typeface="Source Han Sans CN Bold"/>
                <a:cs typeface="Source Han Sans CN Bold"/>
              </a:rPr>
              <a:t>CPU实现</a:t>
            </a:r>
            <a:endParaRPr kumimoji="1" lang="zh-CN" altLang="en-US"/>
          </a:p>
        </p:txBody>
      </p:sp>
      <p:sp>
        <p:nvSpPr>
          <p:cNvPr id="16" name="标题 1"/>
          <p:cNvSpPr txBox="1"/>
          <p:nvPr/>
        </p:nvSpPr>
        <p:spPr>
          <a:xfrm>
            <a:off x="330740" y="529995"/>
            <a:ext cx="519890" cy="519890"/>
          </a:xfrm>
          <a:prstGeom prst="round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pic>
        <p:nvPicPr>
          <p:cNvPr id="17" name="图片 16"/>
          <p:cNvPicPr>
            <a:picLocks noChangeAspect="1"/>
          </p:cNvPicPr>
          <p:nvPr/>
        </p:nvPicPr>
        <p:blipFill>
          <a:blip r:embed="rId2">
            <a:alphaModFix/>
          </a:blip>
          <a:srcRect/>
          <a:stretch>
            <a:fillRect/>
          </a:stretch>
        </p:blipFill>
        <p:spPr>
          <a:xfrm>
            <a:off x="420860" y="2611878"/>
            <a:ext cx="5428544" cy="2763834"/>
          </a:xfrm>
          <a:prstGeom prst="rect">
            <a:avLst/>
          </a:prstGeom>
        </p:spPr>
      </p:pic>
      <p:pic>
        <p:nvPicPr>
          <p:cNvPr id="18" name="图片 17"/>
          <p:cNvPicPr>
            <a:picLocks noChangeAspect="1"/>
          </p:cNvPicPr>
          <p:nvPr/>
        </p:nvPicPr>
        <p:blipFill>
          <a:blip r:embed="rId3">
            <a:alphaModFix/>
          </a:blip>
          <a:srcRect/>
          <a:stretch>
            <a:fillRect/>
          </a:stretch>
        </p:blipFill>
        <p:spPr>
          <a:xfrm>
            <a:off x="6424087" y="2463800"/>
            <a:ext cx="2798225" cy="3429000"/>
          </a:xfrm>
          <a:prstGeom prst="rect">
            <a:avLst/>
          </a:prstGeom>
        </p:spPr>
      </p:pic>
      <p:pic>
        <p:nvPicPr>
          <p:cNvPr id="19" name="图片 18"/>
          <p:cNvPicPr>
            <a:picLocks noChangeAspect="1"/>
          </p:cNvPicPr>
          <p:nvPr/>
        </p:nvPicPr>
        <p:blipFill>
          <a:blip r:embed="rId4">
            <a:alphaModFix/>
          </a:blip>
          <a:srcRect/>
          <a:stretch>
            <a:fillRect/>
          </a:stretch>
        </p:blipFill>
        <p:spPr>
          <a:xfrm>
            <a:off x="9022155" y="2463800"/>
            <a:ext cx="2682089" cy="3429000"/>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4A66AC"/>
      </a:dk2>
      <a:lt2>
        <a:srgbClr val="E0EBF6"/>
      </a:lt2>
      <a:accent1>
        <a:srgbClr val="3366FF"/>
      </a:accent1>
      <a:accent2>
        <a:srgbClr val="31A8DF"/>
      </a:accent2>
      <a:accent3>
        <a:srgbClr val="238ACB"/>
      </a:accent3>
      <a:accent4>
        <a:srgbClr val="1A6798"/>
      </a:accent4>
      <a:accent5>
        <a:srgbClr val="189ED9"/>
      </a:accent5>
      <a:accent6>
        <a:srgbClr val="189ED9"/>
      </a:accent6>
      <a:hlink>
        <a:srgbClr val="000000"/>
      </a:hlink>
      <a:folHlink>
        <a:srgbClr val="0000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113</TotalTime>
  <Words>1324</Words>
  <PresentationFormat>宽屏</PresentationFormat>
  <Paragraphs>398</Paragraphs>
  <Slides>27</Slides>
  <Notes>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27</vt:i4>
      </vt:variant>
    </vt:vector>
  </HeadingPairs>
  <TitlesOfParts>
    <vt:vector size="38" baseType="lpstr">
      <vt:lpstr>Times New Roman</vt:lpstr>
      <vt:lpstr>微软雅黑</vt:lpstr>
      <vt:lpstr>等线</vt:lpstr>
      <vt:lpstr>OPPOSans H</vt:lpstr>
      <vt:lpstr>幼圆</vt:lpstr>
      <vt:lpstr>Source Han Sans</vt:lpstr>
      <vt:lpstr>Arial</vt:lpstr>
      <vt:lpstr>Source Han Sans CN Bold</vt:lpstr>
      <vt:lpstr>OPPOSans B</vt:lpstr>
      <vt:lpstr>OPPOSans R</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modified xsi:type="dcterms:W3CDTF">2025-06-07T04:51:20Z</dcterms:modified>
</cp:coreProperties>
</file>